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8"/>
  </p:notesMasterIdLst>
  <p:sldIdLst>
    <p:sldId id="962" r:id="rId2"/>
    <p:sldId id="963" r:id="rId3"/>
    <p:sldId id="954" r:id="rId4"/>
    <p:sldId id="981" r:id="rId5"/>
    <p:sldId id="1018" r:id="rId6"/>
    <p:sldId id="1022" r:id="rId7"/>
    <p:sldId id="1019" r:id="rId8"/>
    <p:sldId id="1020" r:id="rId9"/>
    <p:sldId id="1021" r:id="rId10"/>
    <p:sldId id="1023" r:id="rId11"/>
    <p:sldId id="1024" r:id="rId12"/>
    <p:sldId id="1025" r:id="rId13"/>
    <p:sldId id="1026" r:id="rId14"/>
    <p:sldId id="1027" r:id="rId15"/>
    <p:sldId id="1028" r:id="rId16"/>
    <p:sldId id="1029" r:id="rId17"/>
  </p:sldIdLst>
  <p:sldSz cx="13320713"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F0717EA-3EB5-41A5-B720-7BFEA89F302D}">
          <p14:sldIdLst>
            <p14:sldId id="962"/>
            <p14:sldId id="963"/>
            <p14:sldId id="954"/>
          </p14:sldIdLst>
        </p14:section>
        <p14:section name="Sección sin título" id="{FBF3A364-EAD3-4F10-9C7E-7ABA85869F1E}">
          <p14:sldIdLst>
            <p14:sldId id="981"/>
            <p14:sldId id="1018"/>
            <p14:sldId id="1022"/>
            <p14:sldId id="1019"/>
            <p14:sldId id="1020"/>
            <p14:sldId id="1021"/>
            <p14:sldId id="1023"/>
            <p14:sldId id="1024"/>
            <p14:sldId id="1025"/>
            <p14:sldId id="1026"/>
            <p14:sldId id="1027"/>
            <p14:sldId id="1028"/>
            <p14:sldId id="10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8" autoAdjust="0"/>
    <p:restoredTop sz="50000"/>
  </p:normalViewPr>
  <p:slideViewPr>
    <p:cSldViewPr snapToGrid="0" snapToObjects="1">
      <p:cViewPr varScale="1">
        <p:scale>
          <a:sx n="104" d="100"/>
          <a:sy n="104" d="100"/>
        </p:scale>
        <p:origin x="15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0F512-5D42-934F-97B4-1AD019A09C78}" type="datetimeFigureOut">
              <a:rPr lang="es-ES_tradnl" smtClean="0"/>
              <a:t>19/03/2025</a:t>
            </a:fld>
            <a:endParaRPr lang="es-ES_tradnl"/>
          </a:p>
        </p:txBody>
      </p:sp>
      <p:sp>
        <p:nvSpPr>
          <p:cNvPr id="4" name="Marcador de imagen de diapositiva 3"/>
          <p:cNvSpPr>
            <a:spLocks noGrp="1" noRot="1" noChangeAspect="1"/>
          </p:cNvSpPr>
          <p:nvPr>
            <p:ph type="sldImg" idx="2"/>
          </p:nvPr>
        </p:nvSpPr>
        <p:spPr>
          <a:xfrm>
            <a:off x="560388" y="1143000"/>
            <a:ext cx="57372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9F492-C023-7845-8EAF-DEB052D0241D}" type="slidenum">
              <a:rPr lang="es-ES_tradnl" smtClean="0"/>
              <a:t>‹Nº›</a:t>
            </a:fld>
            <a:endParaRPr lang="es-ES_tradnl"/>
          </a:p>
        </p:txBody>
      </p:sp>
    </p:spTree>
    <p:extLst>
      <p:ext uri="{BB962C8B-B14F-4D97-AF65-F5344CB8AC3E}">
        <p14:creationId xmlns:p14="http://schemas.microsoft.com/office/powerpoint/2010/main" val="1412520521"/>
      </p:ext>
    </p:extLst>
  </p:cSld>
  <p:clrMap bg1="lt1" tx1="dk1" bg2="lt2" tx2="dk2" accent1="accent1" accent2="accent2" accent3="accent3" accent4="accent4" accent5="accent5" accent6="accent6" hlink="hlink" folHlink="folHlink"/>
  <p:notesStyle>
    <a:lvl1pPr marL="0" algn="l" defTabSz="987399" rtl="0" eaLnBrk="1" latinLnBrk="0" hangingPunct="1">
      <a:defRPr sz="1296" kern="1200">
        <a:solidFill>
          <a:schemeClr val="tx1"/>
        </a:solidFill>
        <a:latin typeface="+mn-lt"/>
        <a:ea typeface="+mn-ea"/>
        <a:cs typeface="+mn-cs"/>
      </a:defRPr>
    </a:lvl1pPr>
    <a:lvl2pPr marL="493699" algn="l" defTabSz="987399" rtl="0" eaLnBrk="1" latinLnBrk="0" hangingPunct="1">
      <a:defRPr sz="1296" kern="1200">
        <a:solidFill>
          <a:schemeClr val="tx1"/>
        </a:solidFill>
        <a:latin typeface="+mn-lt"/>
        <a:ea typeface="+mn-ea"/>
        <a:cs typeface="+mn-cs"/>
      </a:defRPr>
    </a:lvl2pPr>
    <a:lvl3pPr marL="987399" algn="l" defTabSz="987399" rtl="0" eaLnBrk="1" latinLnBrk="0" hangingPunct="1">
      <a:defRPr sz="1296" kern="1200">
        <a:solidFill>
          <a:schemeClr val="tx1"/>
        </a:solidFill>
        <a:latin typeface="+mn-lt"/>
        <a:ea typeface="+mn-ea"/>
        <a:cs typeface="+mn-cs"/>
      </a:defRPr>
    </a:lvl3pPr>
    <a:lvl4pPr marL="1481098" algn="l" defTabSz="987399" rtl="0" eaLnBrk="1" latinLnBrk="0" hangingPunct="1">
      <a:defRPr sz="1296" kern="1200">
        <a:solidFill>
          <a:schemeClr val="tx1"/>
        </a:solidFill>
        <a:latin typeface="+mn-lt"/>
        <a:ea typeface="+mn-ea"/>
        <a:cs typeface="+mn-cs"/>
      </a:defRPr>
    </a:lvl4pPr>
    <a:lvl5pPr marL="1974797" algn="l" defTabSz="987399" rtl="0" eaLnBrk="1" latinLnBrk="0" hangingPunct="1">
      <a:defRPr sz="1296" kern="1200">
        <a:solidFill>
          <a:schemeClr val="tx1"/>
        </a:solidFill>
        <a:latin typeface="+mn-lt"/>
        <a:ea typeface="+mn-ea"/>
        <a:cs typeface="+mn-cs"/>
      </a:defRPr>
    </a:lvl5pPr>
    <a:lvl6pPr marL="2468496" algn="l" defTabSz="987399" rtl="0" eaLnBrk="1" latinLnBrk="0" hangingPunct="1">
      <a:defRPr sz="1296" kern="1200">
        <a:solidFill>
          <a:schemeClr val="tx1"/>
        </a:solidFill>
        <a:latin typeface="+mn-lt"/>
        <a:ea typeface="+mn-ea"/>
        <a:cs typeface="+mn-cs"/>
      </a:defRPr>
    </a:lvl6pPr>
    <a:lvl7pPr marL="2962196" algn="l" defTabSz="987399" rtl="0" eaLnBrk="1" latinLnBrk="0" hangingPunct="1">
      <a:defRPr sz="1296" kern="1200">
        <a:solidFill>
          <a:schemeClr val="tx1"/>
        </a:solidFill>
        <a:latin typeface="+mn-lt"/>
        <a:ea typeface="+mn-ea"/>
        <a:cs typeface="+mn-cs"/>
      </a:defRPr>
    </a:lvl7pPr>
    <a:lvl8pPr marL="3455895" algn="l" defTabSz="987399" rtl="0" eaLnBrk="1" latinLnBrk="0" hangingPunct="1">
      <a:defRPr sz="1296" kern="1200">
        <a:solidFill>
          <a:schemeClr val="tx1"/>
        </a:solidFill>
        <a:latin typeface="+mn-lt"/>
        <a:ea typeface="+mn-ea"/>
        <a:cs typeface="+mn-cs"/>
      </a:defRPr>
    </a:lvl8pPr>
    <a:lvl9pPr marL="3949594" algn="l" defTabSz="987399" rtl="0" eaLnBrk="1" latinLnBrk="0" hangingPunct="1">
      <a:defRPr sz="12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0388" y="1143000"/>
            <a:ext cx="5737225"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1</a:t>
            </a:fld>
            <a:endParaRPr lang="es-ES_tradnl" dirty="0"/>
          </a:p>
        </p:txBody>
      </p:sp>
    </p:spTree>
    <p:extLst>
      <p:ext uri="{BB962C8B-B14F-4D97-AF65-F5344CB8AC3E}">
        <p14:creationId xmlns:p14="http://schemas.microsoft.com/office/powerpoint/2010/main" val="234638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E0D7-3A8F-BAC4-60BD-31394993774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FFC4EFE-AD58-A873-0A91-F95E386B7A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9D6880E-EFF4-6E87-CA40-5AD41E3EC5A1}"/>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7835EFCD-B89B-6679-28A0-FBA86B86E5E4}"/>
              </a:ext>
            </a:extLst>
          </p:cNvPr>
          <p:cNvSpPr>
            <a:spLocks noGrp="1"/>
          </p:cNvSpPr>
          <p:nvPr>
            <p:ph type="sldNum" sz="quarter" idx="10"/>
          </p:nvPr>
        </p:nvSpPr>
        <p:spPr/>
        <p:txBody>
          <a:bodyPr/>
          <a:lstStyle/>
          <a:p>
            <a:fld id="{23737B87-43C5-42FA-B8AB-3CC4CBA2D376}" type="slidenum">
              <a:rPr lang="es-PE" smtClean="0"/>
              <a:t>15</a:t>
            </a:fld>
            <a:endParaRPr lang="es-PE"/>
          </a:p>
        </p:txBody>
      </p:sp>
    </p:spTree>
    <p:extLst>
      <p:ext uri="{BB962C8B-B14F-4D97-AF65-F5344CB8AC3E}">
        <p14:creationId xmlns:p14="http://schemas.microsoft.com/office/powerpoint/2010/main" val="239246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0388" y="1143000"/>
            <a:ext cx="5737225"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16</a:t>
            </a:fld>
            <a:endParaRPr lang="es-ES_tradnl"/>
          </a:p>
        </p:txBody>
      </p:sp>
    </p:spTree>
    <p:extLst>
      <p:ext uri="{BB962C8B-B14F-4D97-AF65-F5344CB8AC3E}">
        <p14:creationId xmlns:p14="http://schemas.microsoft.com/office/powerpoint/2010/main" val="89814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0388" y="1143000"/>
            <a:ext cx="5737225"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2</a:t>
            </a:fld>
            <a:endParaRPr lang="es-ES_tradnl" dirty="0"/>
          </a:p>
        </p:txBody>
      </p:sp>
    </p:spTree>
    <p:extLst>
      <p:ext uri="{BB962C8B-B14F-4D97-AF65-F5344CB8AC3E}">
        <p14:creationId xmlns:p14="http://schemas.microsoft.com/office/powerpoint/2010/main" val="397726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23737B87-43C5-42FA-B8AB-3CC4CBA2D376}" type="slidenum">
              <a:rPr lang="es-PE" smtClean="0"/>
              <a:t>3</a:t>
            </a:fld>
            <a:endParaRPr lang="es-PE"/>
          </a:p>
        </p:txBody>
      </p:sp>
    </p:spTree>
    <p:extLst>
      <p:ext uri="{BB962C8B-B14F-4D97-AF65-F5344CB8AC3E}">
        <p14:creationId xmlns:p14="http://schemas.microsoft.com/office/powerpoint/2010/main" val="174268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0388" y="1143000"/>
            <a:ext cx="5737225"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4</a:t>
            </a:fld>
            <a:endParaRPr lang="es-ES_tradnl"/>
          </a:p>
        </p:txBody>
      </p:sp>
    </p:spTree>
    <p:extLst>
      <p:ext uri="{BB962C8B-B14F-4D97-AF65-F5344CB8AC3E}">
        <p14:creationId xmlns:p14="http://schemas.microsoft.com/office/powerpoint/2010/main" val="369268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23737B87-43C5-42FA-B8AB-3CC4CBA2D376}" type="slidenum">
              <a:rPr lang="es-PE" smtClean="0"/>
              <a:t>10</a:t>
            </a:fld>
            <a:endParaRPr lang="es-PE"/>
          </a:p>
        </p:txBody>
      </p:sp>
    </p:spTree>
    <p:extLst>
      <p:ext uri="{BB962C8B-B14F-4D97-AF65-F5344CB8AC3E}">
        <p14:creationId xmlns:p14="http://schemas.microsoft.com/office/powerpoint/2010/main" val="218190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0388" y="1143000"/>
            <a:ext cx="5737225"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11</a:t>
            </a:fld>
            <a:endParaRPr lang="es-ES_tradnl"/>
          </a:p>
        </p:txBody>
      </p:sp>
    </p:spTree>
    <p:extLst>
      <p:ext uri="{BB962C8B-B14F-4D97-AF65-F5344CB8AC3E}">
        <p14:creationId xmlns:p14="http://schemas.microsoft.com/office/powerpoint/2010/main" val="328014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0388" y="1143000"/>
            <a:ext cx="5737225"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12</a:t>
            </a:fld>
            <a:endParaRPr lang="es-ES_tradnl"/>
          </a:p>
        </p:txBody>
      </p:sp>
    </p:spTree>
    <p:extLst>
      <p:ext uri="{BB962C8B-B14F-4D97-AF65-F5344CB8AC3E}">
        <p14:creationId xmlns:p14="http://schemas.microsoft.com/office/powerpoint/2010/main" val="1092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ACDB9-7CD3-C1BE-3620-2568E3EC3B6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89D4D80-2B50-D36A-49B6-32ED3E276E0E}"/>
              </a:ext>
            </a:extLst>
          </p:cNvPr>
          <p:cNvSpPr>
            <a:spLocks noGrp="1" noRot="1" noChangeAspect="1"/>
          </p:cNvSpPr>
          <p:nvPr>
            <p:ph type="sldImg"/>
          </p:nvPr>
        </p:nvSpPr>
        <p:spPr>
          <a:xfrm>
            <a:off x="560388" y="1143000"/>
            <a:ext cx="5737225" cy="3086100"/>
          </a:xfrm>
        </p:spPr>
      </p:sp>
      <p:sp>
        <p:nvSpPr>
          <p:cNvPr id="3" name="Marcador de notas 2">
            <a:extLst>
              <a:ext uri="{FF2B5EF4-FFF2-40B4-BE49-F238E27FC236}">
                <a16:creationId xmlns:a16="http://schemas.microsoft.com/office/drawing/2014/main" id="{9D259258-C9C8-5AF4-D906-795A716C7BFE}"/>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E09E8A77-9BE4-1CF2-2210-CCA2FDAC691B}"/>
              </a:ext>
            </a:extLst>
          </p:cNvPr>
          <p:cNvSpPr>
            <a:spLocks noGrp="1"/>
          </p:cNvSpPr>
          <p:nvPr>
            <p:ph type="sldNum" sz="quarter" idx="10"/>
          </p:nvPr>
        </p:nvSpPr>
        <p:spPr/>
        <p:txBody>
          <a:bodyPr/>
          <a:lstStyle/>
          <a:p>
            <a:fld id="{F799F492-C023-7845-8EAF-DEB052D0241D}" type="slidenum">
              <a:rPr lang="es-ES_tradnl" smtClean="0"/>
              <a:t>13</a:t>
            </a:fld>
            <a:endParaRPr lang="es-ES_tradnl"/>
          </a:p>
        </p:txBody>
      </p:sp>
    </p:spTree>
    <p:extLst>
      <p:ext uri="{BB962C8B-B14F-4D97-AF65-F5344CB8AC3E}">
        <p14:creationId xmlns:p14="http://schemas.microsoft.com/office/powerpoint/2010/main" val="4166180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DCEA8-1F70-2A7D-B524-81A2577E821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DF068FD-F3AA-75C3-DCFA-991AA4EA3A3F}"/>
              </a:ext>
            </a:extLst>
          </p:cNvPr>
          <p:cNvSpPr>
            <a:spLocks noGrp="1" noRot="1" noChangeAspect="1"/>
          </p:cNvSpPr>
          <p:nvPr>
            <p:ph type="sldImg"/>
          </p:nvPr>
        </p:nvSpPr>
        <p:spPr>
          <a:xfrm>
            <a:off x="560388" y="1143000"/>
            <a:ext cx="5737225" cy="3086100"/>
          </a:xfrm>
        </p:spPr>
      </p:sp>
      <p:sp>
        <p:nvSpPr>
          <p:cNvPr id="3" name="Marcador de notas 2">
            <a:extLst>
              <a:ext uri="{FF2B5EF4-FFF2-40B4-BE49-F238E27FC236}">
                <a16:creationId xmlns:a16="http://schemas.microsoft.com/office/drawing/2014/main" id="{D090FB40-4994-9E3B-7A03-EBE07953FC3B}"/>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695F000E-B0BE-4511-6F02-E6BFC114FD3D}"/>
              </a:ext>
            </a:extLst>
          </p:cNvPr>
          <p:cNvSpPr>
            <a:spLocks noGrp="1"/>
          </p:cNvSpPr>
          <p:nvPr>
            <p:ph type="sldNum" sz="quarter" idx="10"/>
          </p:nvPr>
        </p:nvSpPr>
        <p:spPr/>
        <p:txBody>
          <a:bodyPr/>
          <a:lstStyle/>
          <a:p>
            <a:fld id="{F799F492-C023-7845-8EAF-DEB052D0241D}" type="slidenum">
              <a:rPr lang="es-ES_tradnl" smtClean="0"/>
              <a:t>14</a:t>
            </a:fld>
            <a:endParaRPr lang="es-ES_tradnl"/>
          </a:p>
        </p:txBody>
      </p:sp>
    </p:spTree>
    <p:extLst>
      <p:ext uri="{BB962C8B-B14F-4D97-AF65-F5344CB8AC3E}">
        <p14:creationId xmlns:p14="http://schemas.microsoft.com/office/powerpoint/2010/main" val="77469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65089" y="1172506"/>
            <a:ext cx="9990535" cy="2494268"/>
          </a:xfrm>
        </p:spPr>
        <p:txBody>
          <a:bodyPr anchor="b"/>
          <a:lstStyle>
            <a:lvl1pPr algn="ctr">
              <a:defRPr sz="626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65089" y="3762963"/>
            <a:ext cx="9990535" cy="1729735"/>
          </a:xfrm>
        </p:spPr>
        <p:txBody>
          <a:bodyPr/>
          <a:lstStyle>
            <a:lvl1pPr marL="0" indent="0" algn="ctr">
              <a:buNone/>
              <a:defRPr sz="2507"/>
            </a:lvl1pPr>
            <a:lvl2pPr marL="477637" indent="0" algn="ctr">
              <a:buNone/>
              <a:defRPr sz="2089"/>
            </a:lvl2pPr>
            <a:lvl3pPr marL="955274" indent="0" algn="ctr">
              <a:buNone/>
              <a:defRPr sz="1880"/>
            </a:lvl3pPr>
            <a:lvl4pPr marL="1432911" indent="0" algn="ctr">
              <a:buNone/>
              <a:defRPr sz="1672"/>
            </a:lvl4pPr>
            <a:lvl5pPr marL="1910547" indent="0" algn="ctr">
              <a:buNone/>
              <a:defRPr sz="1672"/>
            </a:lvl5pPr>
            <a:lvl6pPr marL="2388184" indent="0" algn="ctr">
              <a:buNone/>
              <a:defRPr sz="1672"/>
            </a:lvl6pPr>
            <a:lvl7pPr marL="2865821" indent="0" algn="ctr">
              <a:buNone/>
              <a:defRPr sz="1672"/>
            </a:lvl7pPr>
            <a:lvl8pPr marL="3343458" indent="0" algn="ctr">
              <a:buNone/>
              <a:defRPr sz="1672"/>
            </a:lvl8pPr>
            <a:lvl9pPr marL="3821095" indent="0" algn="ctr">
              <a:buNone/>
              <a:defRPr sz="167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215816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405315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2635" y="381437"/>
            <a:ext cx="2872279" cy="607148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5799" y="381437"/>
            <a:ext cx="8450327" cy="60714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99527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68731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08861" y="1786123"/>
            <a:ext cx="11489115" cy="2980186"/>
          </a:xfrm>
        </p:spPr>
        <p:txBody>
          <a:bodyPr anchor="b"/>
          <a:lstStyle>
            <a:lvl1pPr>
              <a:defRPr sz="626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08861" y="4794503"/>
            <a:ext cx="11489115" cy="1567209"/>
          </a:xfrm>
        </p:spPr>
        <p:txBody>
          <a:bodyPr/>
          <a:lstStyle>
            <a:lvl1pPr marL="0" indent="0">
              <a:buNone/>
              <a:defRPr sz="2507">
                <a:solidFill>
                  <a:schemeClr val="tx1">
                    <a:tint val="75000"/>
                  </a:schemeClr>
                </a:solidFill>
              </a:defRPr>
            </a:lvl1pPr>
            <a:lvl2pPr marL="477637" indent="0">
              <a:buNone/>
              <a:defRPr sz="2089">
                <a:solidFill>
                  <a:schemeClr val="tx1">
                    <a:tint val="75000"/>
                  </a:schemeClr>
                </a:solidFill>
              </a:defRPr>
            </a:lvl2pPr>
            <a:lvl3pPr marL="955274" indent="0">
              <a:buNone/>
              <a:defRPr sz="1880">
                <a:solidFill>
                  <a:schemeClr val="tx1">
                    <a:tint val="75000"/>
                  </a:schemeClr>
                </a:solidFill>
              </a:defRPr>
            </a:lvl3pPr>
            <a:lvl4pPr marL="1432911" indent="0">
              <a:buNone/>
              <a:defRPr sz="1672">
                <a:solidFill>
                  <a:schemeClr val="tx1">
                    <a:tint val="75000"/>
                  </a:schemeClr>
                </a:solidFill>
              </a:defRPr>
            </a:lvl4pPr>
            <a:lvl5pPr marL="1910547" indent="0">
              <a:buNone/>
              <a:defRPr sz="1672">
                <a:solidFill>
                  <a:schemeClr val="tx1">
                    <a:tint val="75000"/>
                  </a:schemeClr>
                </a:solidFill>
              </a:defRPr>
            </a:lvl5pPr>
            <a:lvl6pPr marL="2388184" indent="0">
              <a:buNone/>
              <a:defRPr sz="1672">
                <a:solidFill>
                  <a:schemeClr val="tx1">
                    <a:tint val="75000"/>
                  </a:schemeClr>
                </a:solidFill>
              </a:defRPr>
            </a:lvl6pPr>
            <a:lvl7pPr marL="2865821" indent="0">
              <a:buNone/>
              <a:defRPr sz="1672">
                <a:solidFill>
                  <a:schemeClr val="tx1">
                    <a:tint val="75000"/>
                  </a:schemeClr>
                </a:solidFill>
              </a:defRPr>
            </a:lvl7pPr>
            <a:lvl8pPr marL="3343458" indent="0">
              <a:buNone/>
              <a:defRPr sz="1672">
                <a:solidFill>
                  <a:schemeClr val="tx1">
                    <a:tint val="75000"/>
                  </a:schemeClr>
                </a:solidFill>
              </a:defRPr>
            </a:lvl8pPr>
            <a:lvl9pPr marL="3821095" indent="0">
              <a:buNone/>
              <a:defRPr sz="167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379023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5799" y="1907187"/>
            <a:ext cx="5661303" cy="45457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743611" y="1907187"/>
            <a:ext cx="5661303" cy="45457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227755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7534" y="381438"/>
            <a:ext cx="11489115" cy="138478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7535" y="1756271"/>
            <a:ext cx="5635285" cy="860721"/>
          </a:xfrm>
        </p:spPr>
        <p:txBody>
          <a:bodyPr anchor="b"/>
          <a:lstStyle>
            <a:lvl1pPr marL="0" indent="0">
              <a:buNone/>
              <a:defRPr sz="2507" b="1"/>
            </a:lvl1pPr>
            <a:lvl2pPr marL="477637" indent="0">
              <a:buNone/>
              <a:defRPr sz="2089" b="1"/>
            </a:lvl2pPr>
            <a:lvl3pPr marL="955274" indent="0">
              <a:buNone/>
              <a:defRPr sz="1880" b="1"/>
            </a:lvl3pPr>
            <a:lvl4pPr marL="1432911" indent="0">
              <a:buNone/>
              <a:defRPr sz="1672" b="1"/>
            </a:lvl4pPr>
            <a:lvl5pPr marL="1910547" indent="0">
              <a:buNone/>
              <a:defRPr sz="1672" b="1"/>
            </a:lvl5pPr>
            <a:lvl6pPr marL="2388184" indent="0">
              <a:buNone/>
              <a:defRPr sz="1672" b="1"/>
            </a:lvl6pPr>
            <a:lvl7pPr marL="2865821" indent="0">
              <a:buNone/>
              <a:defRPr sz="1672" b="1"/>
            </a:lvl7pPr>
            <a:lvl8pPr marL="3343458" indent="0">
              <a:buNone/>
              <a:defRPr sz="1672" b="1"/>
            </a:lvl8pPr>
            <a:lvl9pPr marL="3821095" indent="0">
              <a:buNone/>
              <a:defRPr sz="1672" b="1"/>
            </a:lvl9pPr>
          </a:lstStyle>
          <a:p>
            <a:pPr lvl="0"/>
            <a:r>
              <a:rPr lang="es-ES"/>
              <a:t>Haga clic para modificar los estilos de texto del patrón</a:t>
            </a:r>
          </a:p>
        </p:txBody>
      </p:sp>
      <p:sp>
        <p:nvSpPr>
          <p:cNvPr id="4" name="Content Placeholder 3"/>
          <p:cNvSpPr>
            <a:spLocks noGrp="1"/>
          </p:cNvSpPr>
          <p:nvPr>
            <p:ph sz="half" idx="2"/>
          </p:nvPr>
        </p:nvSpPr>
        <p:spPr>
          <a:xfrm>
            <a:off x="917535" y="2616992"/>
            <a:ext cx="5635285" cy="38492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743611" y="1756271"/>
            <a:ext cx="5663038" cy="860721"/>
          </a:xfrm>
        </p:spPr>
        <p:txBody>
          <a:bodyPr anchor="b"/>
          <a:lstStyle>
            <a:lvl1pPr marL="0" indent="0">
              <a:buNone/>
              <a:defRPr sz="2507" b="1"/>
            </a:lvl1pPr>
            <a:lvl2pPr marL="477637" indent="0">
              <a:buNone/>
              <a:defRPr sz="2089" b="1"/>
            </a:lvl2pPr>
            <a:lvl3pPr marL="955274" indent="0">
              <a:buNone/>
              <a:defRPr sz="1880" b="1"/>
            </a:lvl3pPr>
            <a:lvl4pPr marL="1432911" indent="0">
              <a:buNone/>
              <a:defRPr sz="1672" b="1"/>
            </a:lvl4pPr>
            <a:lvl5pPr marL="1910547" indent="0">
              <a:buNone/>
              <a:defRPr sz="1672" b="1"/>
            </a:lvl5pPr>
            <a:lvl6pPr marL="2388184" indent="0">
              <a:buNone/>
              <a:defRPr sz="1672" b="1"/>
            </a:lvl6pPr>
            <a:lvl7pPr marL="2865821" indent="0">
              <a:buNone/>
              <a:defRPr sz="1672" b="1"/>
            </a:lvl7pPr>
            <a:lvl8pPr marL="3343458" indent="0">
              <a:buNone/>
              <a:defRPr sz="1672" b="1"/>
            </a:lvl8pPr>
            <a:lvl9pPr marL="3821095" indent="0">
              <a:buNone/>
              <a:defRPr sz="1672" b="1"/>
            </a:lvl9pPr>
          </a:lstStyle>
          <a:p>
            <a:pPr lvl="0"/>
            <a:r>
              <a:rPr lang="es-ES"/>
              <a:t>Haga clic para modificar los estilos de texto del patrón</a:t>
            </a:r>
          </a:p>
        </p:txBody>
      </p:sp>
      <p:sp>
        <p:nvSpPr>
          <p:cNvPr id="6" name="Content Placeholder 5"/>
          <p:cNvSpPr>
            <a:spLocks noGrp="1"/>
          </p:cNvSpPr>
          <p:nvPr>
            <p:ph sz="quarter" idx="4"/>
          </p:nvPr>
        </p:nvSpPr>
        <p:spPr>
          <a:xfrm>
            <a:off x="6743611" y="2616992"/>
            <a:ext cx="5663038" cy="38492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264729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378631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58268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535" y="477626"/>
            <a:ext cx="4296276" cy="1671691"/>
          </a:xfrm>
        </p:spPr>
        <p:txBody>
          <a:bodyPr anchor="b"/>
          <a:lstStyle>
            <a:lvl1pPr>
              <a:defRPr sz="3343"/>
            </a:lvl1pPr>
          </a:lstStyle>
          <a:p>
            <a:r>
              <a:rPr lang="es-ES"/>
              <a:t>Haga clic para modificar el estilo de título del patrón</a:t>
            </a:r>
            <a:endParaRPr lang="en-US" dirty="0"/>
          </a:p>
        </p:txBody>
      </p:sp>
      <p:sp>
        <p:nvSpPr>
          <p:cNvPr id="3" name="Content Placeholder 2"/>
          <p:cNvSpPr>
            <a:spLocks noGrp="1"/>
          </p:cNvSpPr>
          <p:nvPr>
            <p:ph idx="1"/>
          </p:nvPr>
        </p:nvSpPr>
        <p:spPr>
          <a:xfrm>
            <a:off x="5663038" y="1031540"/>
            <a:ext cx="6743611" cy="5091359"/>
          </a:xfrm>
        </p:spPr>
        <p:txBody>
          <a:bodyPr/>
          <a:lstStyle>
            <a:lvl1pPr>
              <a:defRPr sz="3343"/>
            </a:lvl1pPr>
            <a:lvl2pPr>
              <a:defRPr sz="2925"/>
            </a:lvl2pPr>
            <a:lvl3pPr>
              <a:defRPr sz="2507"/>
            </a:lvl3pPr>
            <a:lvl4pPr>
              <a:defRPr sz="2089"/>
            </a:lvl4pPr>
            <a:lvl5pPr>
              <a:defRPr sz="2089"/>
            </a:lvl5pPr>
            <a:lvl6pPr>
              <a:defRPr sz="2089"/>
            </a:lvl6pPr>
            <a:lvl7pPr>
              <a:defRPr sz="2089"/>
            </a:lvl7pPr>
            <a:lvl8pPr>
              <a:defRPr sz="2089"/>
            </a:lvl8pPr>
            <a:lvl9pPr>
              <a:defRPr sz="208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535" y="2149316"/>
            <a:ext cx="4296276" cy="3981875"/>
          </a:xfrm>
        </p:spPr>
        <p:txBody>
          <a:bodyPr/>
          <a:lstStyle>
            <a:lvl1pPr marL="0" indent="0">
              <a:buNone/>
              <a:defRPr sz="1672"/>
            </a:lvl1pPr>
            <a:lvl2pPr marL="477637" indent="0">
              <a:buNone/>
              <a:defRPr sz="1463"/>
            </a:lvl2pPr>
            <a:lvl3pPr marL="955274" indent="0">
              <a:buNone/>
              <a:defRPr sz="1254"/>
            </a:lvl3pPr>
            <a:lvl4pPr marL="1432911" indent="0">
              <a:buNone/>
              <a:defRPr sz="1045"/>
            </a:lvl4pPr>
            <a:lvl5pPr marL="1910547" indent="0">
              <a:buNone/>
              <a:defRPr sz="1045"/>
            </a:lvl5pPr>
            <a:lvl6pPr marL="2388184" indent="0">
              <a:buNone/>
              <a:defRPr sz="1045"/>
            </a:lvl6pPr>
            <a:lvl7pPr marL="2865821" indent="0">
              <a:buNone/>
              <a:defRPr sz="1045"/>
            </a:lvl7pPr>
            <a:lvl8pPr marL="3343458" indent="0">
              <a:buNone/>
              <a:defRPr sz="1045"/>
            </a:lvl8pPr>
            <a:lvl9pPr marL="3821095" indent="0">
              <a:buNone/>
              <a:defRPr sz="10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74903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535" y="477626"/>
            <a:ext cx="4296276" cy="1671691"/>
          </a:xfrm>
        </p:spPr>
        <p:txBody>
          <a:bodyPr anchor="b"/>
          <a:lstStyle>
            <a:lvl1pPr>
              <a:defRPr sz="334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663038" y="1031540"/>
            <a:ext cx="6743611" cy="5091359"/>
          </a:xfrm>
        </p:spPr>
        <p:txBody>
          <a:bodyPr anchor="t"/>
          <a:lstStyle>
            <a:lvl1pPr marL="0" indent="0">
              <a:buNone/>
              <a:defRPr sz="3343"/>
            </a:lvl1pPr>
            <a:lvl2pPr marL="477637" indent="0">
              <a:buNone/>
              <a:defRPr sz="2925"/>
            </a:lvl2pPr>
            <a:lvl3pPr marL="955274" indent="0">
              <a:buNone/>
              <a:defRPr sz="2507"/>
            </a:lvl3pPr>
            <a:lvl4pPr marL="1432911" indent="0">
              <a:buNone/>
              <a:defRPr sz="2089"/>
            </a:lvl4pPr>
            <a:lvl5pPr marL="1910547" indent="0">
              <a:buNone/>
              <a:defRPr sz="2089"/>
            </a:lvl5pPr>
            <a:lvl6pPr marL="2388184" indent="0">
              <a:buNone/>
              <a:defRPr sz="2089"/>
            </a:lvl6pPr>
            <a:lvl7pPr marL="2865821" indent="0">
              <a:buNone/>
              <a:defRPr sz="2089"/>
            </a:lvl7pPr>
            <a:lvl8pPr marL="3343458" indent="0">
              <a:buNone/>
              <a:defRPr sz="2089"/>
            </a:lvl8pPr>
            <a:lvl9pPr marL="3821095" indent="0">
              <a:buNone/>
              <a:defRPr sz="208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7535" y="2149316"/>
            <a:ext cx="4296276" cy="3981875"/>
          </a:xfrm>
        </p:spPr>
        <p:txBody>
          <a:bodyPr/>
          <a:lstStyle>
            <a:lvl1pPr marL="0" indent="0">
              <a:buNone/>
              <a:defRPr sz="1672"/>
            </a:lvl1pPr>
            <a:lvl2pPr marL="477637" indent="0">
              <a:buNone/>
              <a:defRPr sz="1463"/>
            </a:lvl2pPr>
            <a:lvl3pPr marL="955274" indent="0">
              <a:buNone/>
              <a:defRPr sz="1254"/>
            </a:lvl3pPr>
            <a:lvl4pPr marL="1432911" indent="0">
              <a:buNone/>
              <a:defRPr sz="1045"/>
            </a:lvl4pPr>
            <a:lvl5pPr marL="1910547" indent="0">
              <a:buNone/>
              <a:defRPr sz="1045"/>
            </a:lvl5pPr>
            <a:lvl6pPr marL="2388184" indent="0">
              <a:buNone/>
              <a:defRPr sz="1045"/>
            </a:lvl6pPr>
            <a:lvl7pPr marL="2865821" indent="0">
              <a:buNone/>
              <a:defRPr sz="1045"/>
            </a:lvl7pPr>
            <a:lvl8pPr marL="3343458" indent="0">
              <a:buNone/>
              <a:defRPr sz="1045"/>
            </a:lvl8pPr>
            <a:lvl9pPr marL="3821095" indent="0">
              <a:buNone/>
              <a:defRPr sz="10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2F568BC-D702-3144-9145-B7A0FA37E58E}" type="datetimeFigureOut">
              <a:rPr lang="es-ES_tradnl" smtClean="0"/>
              <a:t>19/03/2025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34889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799" y="381438"/>
            <a:ext cx="11489115" cy="138478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5799" y="1907187"/>
            <a:ext cx="11489115" cy="45457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15799" y="6640327"/>
            <a:ext cx="2997160" cy="381437"/>
          </a:xfrm>
          <a:prstGeom prst="rect">
            <a:avLst/>
          </a:prstGeom>
        </p:spPr>
        <p:txBody>
          <a:bodyPr vert="horz" lIns="91440" tIns="45720" rIns="91440" bIns="45720" rtlCol="0" anchor="ctr"/>
          <a:lstStyle>
            <a:lvl1pPr algn="l">
              <a:defRPr sz="1254">
                <a:solidFill>
                  <a:schemeClr val="tx1">
                    <a:tint val="75000"/>
                  </a:schemeClr>
                </a:solidFill>
              </a:defRPr>
            </a:lvl1pPr>
          </a:lstStyle>
          <a:p>
            <a:fld id="{62F568BC-D702-3144-9145-B7A0FA37E58E}" type="datetimeFigureOut">
              <a:rPr lang="es-ES_tradnl" smtClean="0"/>
              <a:t>19/03/2025</a:t>
            </a:fld>
            <a:endParaRPr lang="es-ES_tradnl"/>
          </a:p>
        </p:txBody>
      </p:sp>
      <p:sp>
        <p:nvSpPr>
          <p:cNvPr id="5" name="Footer Placeholder 4"/>
          <p:cNvSpPr>
            <a:spLocks noGrp="1"/>
          </p:cNvSpPr>
          <p:nvPr>
            <p:ph type="ftr" sz="quarter" idx="3"/>
          </p:nvPr>
        </p:nvSpPr>
        <p:spPr>
          <a:xfrm>
            <a:off x="4412486" y="6640327"/>
            <a:ext cx="4495741" cy="381437"/>
          </a:xfrm>
          <a:prstGeom prst="rect">
            <a:avLst/>
          </a:prstGeom>
        </p:spPr>
        <p:txBody>
          <a:bodyPr vert="horz" lIns="91440" tIns="45720" rIns="91440" bIns="45720" rtlCol="0" anchor="ctr"/>
          <a:lstStyle>
            <a:lvl1pPr algn="ctr">
              <a:defRPr sz="1254">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9407754" y="6640327"/>
            <a:ext cx="2997160" cy="381437"/>
          </a:xfrm>
          <a:prstGeom prst="rect">
            <a:avLst/>
          </a:prstGeom>
        </p:spPr>
        <p:txBody>
          <a:bodyPr vert="horz" lIns="91440" tIns="45720" rIns="91440" bIns="45720" rtlCol="0" anchor="ctr"/>
          <a:lstStyle>
            <a:lvl1pPr algn="r">
              <a:defRPr sz="1254">
                <a:solidFill>
                  <a:schemeClr val="tx1">
                    <a:tint val="75000"/>
                  </a:schemeClr>
                </a:solidFill>
              </a:defRPr>
            </a:lvl1p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4843327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55274" rtl="0" eaLnBrk="1" latinLnBrk="0" hangingPunct="1">
        <a:lnSpc>
          <a:spcPct val="90000"/>
        </a:lnSpc>
        <a:spcBef>
          <a:spcPct val="0"/>
        </a:spcBef>
        <a:buNone/>
        <a:defRPr sz="4597" kern="1200">
          <a:solidFill>
            <a:schemeClr val="tx1"/>
          </a:solidFill>
          <a:latin typeface="+mj-lt"/>
          <a:ea typeface="+mj-ea"/>
          <a:cs typeface="+mj-cs"/>
        </a:defRPr>
      </a:lvl1pPr>
    </p:titleStyle>
    <p:bodyStyle>
      <a:lvl1pPr marL="238818" indent="-238818" algn="l" defTabSz="955274" rtl="0" eaLnBrk="1" latinLnBrk="0" hangingPunct="1">
        <a:lnSpc>
          <a:spcPct val="90000"/>
        </a:lnSpc>
        <a:spcBef>
          <a:spcPts val="1045"/>
        </a:spcBef>
        <a:buFont typeface="Arial" panose="020B0604020202020204" pitchFamily="34" charset="0"/>
        <a:buChar char="•"/>
        <a:defRPr sz="2925" kern="1200">
          <a:solidFill>
            <a:schemeClr val="tx1"/>
          </a:solidFill>
          <a:latin typeface="+mn-lt"/>
          <a:ea typeface="+mn-ea"/>
          <a:cs typeface="+mn-cs"/>
        </a:defRPr>
      </a:lvl1pPr>
      <a:lvl2pPr marL="716455" indent="-238818" algn="l" defTabSz="955274" rtl="0" eaLnBrk="1" latinLnBrk="0" hangingPunct="1">
        <a:lnSpc>
          <a:spcPct val="90000"/>
        </a:lnSpc>
        <a:spcBef>
          <a:spcPts val="522"/>
        </a:spcBef>
        <a:buFont typeface="Arial" panose="020B0604020202020204" pitchFamily="34" charset="0"/>
        <a:buChar char="•"/>
        <a:defRPr sz="2507" kern="1200">
          <a:solidFill>
            <a:schemeClr val="tx1"/>
          </a:solidFill>
          <a:latin typeface="+mn-lt"/>
          <a:ea typeface="+mn-ea"/>
          <a:cs typeface="+mn-cs"/>
        </a:defRPr>
      </a:lvl2pPr>
      <a:lvl3pPr marL="1194092" indent="-238818" algn="l" defTabSz="955274" rtl="0" eaLnBrk="1" latinLnBrk="0" hangingPunct="1">
        <a:lnSpc>
          <a:spcPct val="90000"/>
        </a:lnSpc>
        <a:spcBef>
          <a:spcPts val="522"/>
        </a:spcBef>
        <a:buFont typeface="Arial" panose="020B0604020202020204" pitchFamily="34" charset="0"/>
        <a:buChar char="•"/>
        <a:defRPr sz="2089" kern="1200">
          <a:solidFill>
            <a:schemeClr val="tx1"/>
          </a:solidFill>
          <a:latin typeface="+mn-lt"/>
          <a:ea typeface="+mn-ea"/>
          <a:cs typeface="+mn-cs"/>
        </a:defRPr>
      </a:lvl3pPr>
      <a:lvl4pPr marL="1671729" indent="-238818" algn="l" defTabSz="955274" rtl="0" eaLnBrk="1" latinLnBrk="0" hangingPunct="1">
        <a:lnSpc>
          <a:spcPct val="90000"/>
        </a:lnSpc>
        <a:spcBef>
          <a:spcPts val="522"/>
        </a:spcBef>
        <a:buFont typeface="Arial" panose="020B0604020202020204" pitchFamily="34" charset="0"/>
        <a:buChar char="•"/>
        <a:defRPr sz="1880" kern="1200">
          <a:solidFill>
            <a:schemeClr val="tx1"/>
          </a:solidFill>
          <a:latin typeface="+mn-lt"/>
          <a:ea typeface="+mn-ea"/>
          <a:cs typeface="+mn-cs"/>
        </a:defRPr>
      </a:lvl4pPr>
      <a:lvl5pPr marL="2149366" indent="-238818" algn="l" defTabSz="955274" rtl="0" eaLnBrk="1" latinLnBrk="0" hangingPunct="1">
        <a:lnSpc>
          <a:spcPct val="90000"/>
        </a:lnSpc>
        <a:spcBef>
          <a:spcPts val="522"/>
        </a:spcBef>
        <a:buFont typeface="Arial" panose="020B0604020202020204" pitchFamily="34" charset="0"/>
        <a:buChar char="•"/>
        <a:defRPr sz="1880" kern="1200">
          <a:solidFill>
            <a:schemeClr val="tx1"/>
          </a:solidFill>
          <a:latin typeface="+mn-lt"/>
          <a:ea typeface="+mn-ea"/>
          <a:cs typeface="+mn-cs"/>
        </a:defRPr>
      </a:lvl5pPr>
      <a:lvl6pPr marL="2627003" indent="-238818" algn="l" defTabSz="955274" rtl="0" eaLnBrk="1" latinLnBrk="0" hangingPunct="1">
        <a:lnSpc>
          <a:spcPct val="90000"/>
        </a:lnSpc>
        <a:spcBef>
          <a:spcPts val="522"/>
        </a:spcBef>
        <a:buFont typeface="Arial" panose="020B0604020202020204" pitchFamily="34" charset="0"/>
        <a:buChar char="•"/>
        <a:defRPr sz="1880" kern="1200">
          <a:solidFill>
            <a:schemeClr val="tx1"/>
          </a:solidFill>
          <a:latin typeface="+mn-lt"/>
          <a:ea typeface="+mn-ea"/>
          <a:cs typeface="+mn-cs"/>
        </a:defRPr>
      </a:lvl6pPr>
      <a:lvl7pPr marL="3104639" indent="-238818" algn="l" defTabSz="955274" rtl="0" eaLnBrk="1" latinLnBrk="0" hangingPunct="1">
        <a:lnSpc>
          <a:spcPct val="90000"/>
        </a:lnSpc>
        <a:spcBef>
          <a:spcPts val="522"/>
        </a:spcBef>
        <a:buFont typeface="Arial" panose="020B0604020202020204" pitchFamily="34" charset="0"/>
        <a:buChar char="•"/>
        <a:defRPr sz="1880" kern="1200">
          <a:solidFill>
            <a:schemeClr val="tx1"/>
          </a:solidFill>
          <a:latin typeface="+mn-lt"/>
          <a:ea typeface="+mn-ea"/>
          <a:cs typeface="+mn-cs"/>
        </a:defRPr>
      </a:lvl7pPr>
      <a:lvl8pPr marL="3582276" indent="-238818" algn="l" defTabSz="955274" rtl="0" eaLnBrk="1" latinLnBrk="0" hangingPunct="1">
        <a:lnSpc>
          <a:spcPct val="90000"/>
        </a:lnSpc>
        <a:spcBef>
          <a:spcPts val="522"/>
        </a:spcBef>
        <a:buFont typeface="Arial" panose="020B0604020202020204" pitchFamily="34" charset="0"/>
        <a:buChar char="•"/>
        <a:defRPr sz="1880" kern="1200">
          <a:solidFill>
            <a:schemeClr val="tx1"/>
          </a:solidFill>
          <a:latin typeface="+mn-lt"/>
          <a:ea typeface="+mn-ea"/>
          <a:cs typeface="+mn-cs"/>
        </a:defRPr>
      </a:lvl8pPr>
      <a:lvl9pPr marL="4059913" indent="-238818" algn="l" defTabSz="955274" rtl="0" eaLnBrk="1" latinLnBrk="0" hangingPunct="1">
        <a:lnSpc>
          <a:spcPct val="90000"/>
        </a:lnSpc>
        <a:spcBef>
          <a:spcPts val="522"/>
        </a:spcBef>
        <a:buFont typeface="Arial" panose="020B0604020202020204" pitchFamily="34" charset="0"/>
        <a:buChar char="•"/>
        <a:defRPr sz="1880" kern="1200">
          <a:solidFill>
            <a:schemeClr val="tx1"/>
          </a:solidFill>
          <a:latin typeface="+mn-lt"/>
          <a:ea typeface="+mn-ea"/>
          <a:cs typeface="+mn-cs"/>
        </a:defRPr>
      </a:lvl9pPr>
    </p:bodyStyle>
    <p:otherStyle>
      <a:defPPr>
        <a:defRPr lang="en-US"/>
      </a:defPPr>
      <a:lvl1pPr marL="0" algn="l" defTabSz="955274" rtl="0" eaLnBrk="1" latinLnBrk="0" hangingPunct="1">
        <a:defRPr sz="1880" kern="1200">
          <a:solidFill>
            <a:schemeClr val="tx1"/>
          </a:solidFill>
          <a:latin typeface="+mn-lt"/>
          <a:ea typeface="+mn-ea"/>
          <a:cs typeface="+mn-cs"/>
        </a:defRPr>
      </a:lvl1pPr>
      <a:lvl2pPr marL="477637" algn="l" defTabSz="955274" rtl="0" eaLnBrk="1" latinLnBrk="0" hangingPunct="1">
        <a:defRPr sz="1880" kern="1200">
          <a:solidFill>
            <a:schemeClr val="tx1"/>
          </a:solidFill>
          <a:latin typeface="+mn-lt"/>
          <a:ea typeface="+mn-ea"/>
          <a:cs typeface="+mn-cs"/>
        </a:defRPr>
      </a:lvl2pPr>
      <a:lvl3pPr marL="955274" algn="l" defTabSz="955274" rtl="0" eaLnBrk="1" latinLnBrk="0" hangingPunct="1">
        <a:defRPr sz="1880" kern="1200">
          <a:solidFill>
            <a:schemeClr val="tx1"/>
          </a:solidFill>
          <a:latin typeface="+mn-lt"/>
          <a:ea typeface="+mn-ea"/>
          <a:cs typeface="+mn-cs"/>
        </a:defRPr>
      </a:lvl3pPr>
      <a:lvl4pPr marL="1432911" algn="l" defTabSz="955274" rtl="0" eaLnBrk="1" latinLnBrk="0" hangingPunct="1">
        <a:defRPr sz="1880" kern="1200">
          <a:solidFill>
            <a:schemeClr val="tx1"/>
          </a:solidFill>
          <a:latin typeface="+mn-lt"/>
          <a:ea typeface="+mn-ea"/>
          <a:cs typeface="+mn-cs"/>
        </a:defRPr>
      </a:lvl4pPr>
      <a:lvl5pPr marL="1910547" algn="l" defTabSz="955274" rtl="0" eaLnBrk="1" latinLnBrk="0" hangingPunct="1">
        <a:defRPr sz="1880" kern="1200">
          <a:solidFill>
            <a:schemeClr val="tx1"/>
          </a:solidFill>
          <a:latin typeface="+mn-lt"/>
          <a:ea typeface="+mn-ea"/>
          <a:cs typeface="+mn-cs"/>
        </a:defRPr>
      </a:lvl5pPr>
      <a:lvl6pPr marL="2388184" algn="l" defTabSz="955274" rtl="0" eaLnBrk="1" latinLnBrk="0" hangingPunct="1">
        <a:defRPr sz="1880" kern="1200">
          <a:solidFill>
            <a:schemeClr val="tx1"/>
          </a:solidFill>
          <a:latin typeface="+mn-lt"/>
          <a:ea typeface="+mn-ea"/>
          <a:cs typeface="+mn-cs"/>
        </a:defRPr>
      </a:lvl6pPr>
      <a:lvl7pPr marL="2865821" algn="l" defTabSz="955274" rtl="0" eaLnBrk="1" latinLnBrk="0" hangingPunct="1">
        <a:defRPr sz="1880" kern="1200">
          <a:solidFill>
            <a:schemeClr val="tx1"/>
          </a:solidFill>
          <a:latin typeface="+mn-lt"/>
          <a:ea typeface="+mn-ea"/>
          <a:cs typeface="+mn-cs"/>
        </a:defRPr>
      </a:lvl7pPr>
      <a:lvl8pPr marL="3343458" algn="l" defTabSz="955274" rtl="0" eaLnBrk="1" latinLnBrk="0" hangingPunct="1">
        <a:defRPr sz="1880" kern="1200">
          <a:solidFill>
            <a:schemeClr val="tx1"/>
          </a:solidFill>
          <a:latin typeface="+mn-lt"/>
          <a:ea typeface="+mn-ea"/>
          <a:cs typeface="+mn-cs"/>
        </a:defRPr>
      </a:lvl8pPr>
      <a:lvl9pPr marL="3821095" algn="l" defTabSz="955274" rtl="0" eaLnBrk="1" latinLnBrk="0" hangingPunct="1">
        <a:defRPr sz="1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8745AEE9-C9FD-4657-B78B-EDFC5AEB57F8}"/>
              </a:ext>
            </a:extLst>
          </p:cNvPr>
          <p:cNvPicPr>
            <a:picLocks noChangeAspect="1"/>
          </p:cNvPicPr>
          <p:nvPr/>
        </p:nvPicPr>
        <p:blipFill rotWithShape="1">
          <a:blip r:embed="rId3">
            <a:extLst>
              <a:ext uri="{28A0092B-C50C-407E-A947-70E740481C1C}">
                <a14:useLocalDpi xmlns:a14="http://schemas.microsoft.com/office/drawing/2010/main" val="0"/>
              </a:ext>
            </a:extLst>
          </a:blip>
          <a:srcRect r="94258"/>
          <a:stretch/>
        </p:blipFill>
        <p:spPr>
          <a:xfrm>
            <a:off x="1" y="0"/>
            <a:ext cx="700088" cy="7164388"/>
          </a:xfrm>
          <a:prstGeom prst="rect">
            <a:avLst/>
          </a:prstGeom>
        </p:spPr>
      </p:pic>
      <p:sp>
        <p:nvSpPr>
          <p:cNvPr id="9" name="Rectángulo 8">
            <a:extLst>
              <a:ext uri="{FF2B5EF4-FFF2-40B4-BE49-F238E27FC236}">
                <a16:creationId xmlns:a16="http://schemas.microsoft.com/office/drawing/2014/main" id="{D953D1FF-A15C-4CB3-B399-5FA72E53AF2D}"/>
              </a:ext>
            </a:extLst>
          </p:cNvPr>
          <p:cNvSpPr/>
          <p:nvPr/>
        </p:nvSpPr>
        <p:spPr>
          <a:xfrm>
            <a:off x="1757363" y="2167203"/>
            <a:ext cx="9805989" cy="3157979"/>
          </a:xfrm>
          <a:prstGeom prst="rect">
            <a:avLst/>
          </a:prstGeom>
          <a:solidFill>
            <a:srgbClr val="D32C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p>
        </p:txBody>
      </p:sp>
      <p:sp>
        <p:nvSpPr>
          <p:cNvPr id="10" name="Title 1">
            <a:extLst>
              <a:ext uri="{FF2B5EF4-FFF2-40B4-BE49-F238E27FC236}">
                <a16:creationId xmlns:a16="http://schemas.microsoft.com/office/drawing/2014/main" id="{C4E4D7C4-1496-45FB-A703-504948D08DE6}"/>
              </a:ext>
            </a:extLst>
          </p:cNvPr>
          <p:cNvSpPr txBox="1">
            <a:spLocks/>
          </p:cNvSpPr>
          <p:nvPr/>
        </p:nvSpPr>
        <p:spPr>
          <a:xfrm>
            <a:off x="1757361" y="2061029"/>
            <a:ext cx="9615487" cy="3352291"/>
          </a:xfrm>
          <a:prstGeom prst="rect">
            <a:avLst/>
          </a:prstGeom>
        </p:spPr>
        <p:txBody>
          <a:bodyPr vert="horz" wrap="square" lIns="0" tIns="0" rIns="0" bIns="0" rtlCol="0" anchor="ctr" anchorCtr="0">
            <a:noAutofit/>
          </a:bodyPr>
          <a:lstStyle>
            <a:lvl1pPr algn="l" defTabSz="913022" rtl="0" eaLnBrk="1" latinLnBrk="0" hangingPunct="1">
              <a:lnSpc>
                <a:spcPct val="90000"/>
              </a:lnSpc>
              <a:spcBef>
                <a:spcPct val="0"/>
              </a:spcBef>
              <a:buNone/>
              <a:defRPr lang="en-US" sz="7200" b="0" i="0" kern="1200" cap="none" spc="-150" baseline="0">
                <a:ln w="3175">
                  <a:noFill/>
                </a:ln>
                <a:gradFill>
                  <a:gsLst>
                    <a:gs pos="1250">
                      <a:schemeClr val="bg1"/>
                    </a:gs>
                    <a:gs pos="100000">
                      <a:schemeClr val="bg1"/>
                    </a:gs>
                  </a:gsLst>
                  <a:lin ang="5400000" scaled="0"/>
                </a:gradFill>
                <a:effectLst/>
                <a:latin typeface="+mj-lt"/>
                <a:ea typeface="+mn-ea"/>
                <a:cs typeface="Segoe Pro Display Light"/>
              </a:defRPr>
            </a:lvl1pPr>
          </a:lstStyle>
          <a:p>
            <a:pPr algn="ctr"/>
            <a:r>
              <a:rPr lang="es-ES_tradnl" sz="2400" b="1" dirty="0">
                <a:latin typeface="+mn-lt"/>
              </a:rPr>
              <a:t>Contrato de Préstamo 5628/OC-PE </a:t>
            </a:r>
          </a:p>
          <a:p>
            <a:pPr algn="ctr"/>
            <a:r>
              <a:rPr lang="es-MX" sz="2400" b="1" dirty="0">
                <a:latin typeface="+mn-lt"/>
              </a:rPr>
              <a:t> Programa Integral de Agua y Saneamiento Rural –</a:t>
            </a:r>
          </a:p>
          <a:p>
            <a:pPr algn="ctr"/>
            <a:r>
              <a:rPr lang="es-MX" sz="2400" b="1" dirty="0">
                <a:latin typeface="+mn-lt"/>
              </a:rPr>
              <a:t>PIASAR II</a:t>
            </a:r>
            <a:endParaRPr lang="es-ES_tradnl" sz="2400" b="1" dirty="0">
              <a:latin typeface="+mn-lt"/>
            </a:endParaRPr>
          </a:p>
          <a:p>
            <a:pPr algn="ctr"/>
            <a:r>
              <a:rPr lang="es-MX" sz="2000" b="1" dirty="0">
                <a:latin typeface="+mn-lt"/>
              </a:rPr>
              <a:t>LPN No: 001-2025/VIVIENDA/VMCS/PNSR/PIASAR</a:t>
            </a:r>
          </a:p>
          <a:p>
            <a:pPr algn="ctr"/>
            <a:r>
              <a:rPr lang="es-PE" sz="2400" b="1" dirty="0">
                <a:latin typeface="+mn-lt"/>
              </a:rPr>
              <a:t>“</a:t>
            </a:r>
            <a:r>
              <a:rPr lang="es-MX" sz="2000" b="1" dirty="0">
                <a:latin typeface="+mn-lt"/>
              </a:rPr>
              <a:t>EJECUCIÓN DE OBRA: AMPLIACIÓN Y MEJORAMIENTO DE LOS SISTEMAS DE AGUA POTABLE Y SANEAMIENTO DEL CASERIO EL PALMO, DISTRITO DE BAGUA GRANDE, PROVINCIA DE UTCUBAMBA - AMAZONAS” -CUI </a:t>
            </a:r>
            <a:r>
              <a:rPr lang="es-MX" sz="2000" b="1" dirty="0" err="1">
                <a:latin typeface="+mn-lt"/>
              </a:rPr>
              <a:t>N°</a:t>
            </a:r>
            <a:r>
              <a:rPr lang="es-MX" sz="2000" b="1" dirty="0">
                <a:latin typeface="+mn-lt"/>
              </a:rPr>
              <a:t> 2198265</a:t>
            </a:r>
            <a:r>
              <a:rPr lang="es-ES" sz="2000" b="1" dirty="0">
                <a:latin typeface="+mn-lt"/>
              </a:rPr>
              <a:t>”</a:t>
            </a:r>
            <a:endParaRPr lang="es-PE" sz="2000" b="1" dirty="0">
              <a:latin typeface="+mn-lt"/>
            </a:endParaRPr>
          </a:p>
        </p:txBody>
      </p:sp>
      <p:pic>
        <p:nvPicPr>
          <p:cNvPr id="7" name="18 Imagen" descr="http://www.logo.com.py/imgjpg.php?ruta=imagenes_db/GAL-3637016319_1858318838.jpg&amp;TRIM=336">
            <a:extLst>
              <a:ext uri="{FF2B5EF4-FFF2-40B4-BE49-F238E27FC236}">
                <a16:creationId xmlns:a16="http://schemas.microsoft.com/office/drawing/2014/main" id="{80EC4007-5B28-481C-BB4C-AFDFB0CC25C0}"/>
              </a:ext>
            </a:extLst>
          </p:cNvPr>
          <p:cNvPicPr/>
          <p:nvPr/>
        </p:nvPicPr>
        <p:blipFill>
          <a:blip r:embed="rId4" cstate="print"/>
          <a:srcRect/>
          <a:stretch>
            <a:fillRect/>
          </a:stretch>
        </p:blipFill>
        <p:spPr bwMode="auto">
          <a:xfrm>
            <a:off x="1828415" y="677448"/>
            <a:ext cx="2503346" cy="969020"/>
          </a:xfrm>
          <a:prstGeom prst="rect">
            <a:avLst/>
          </a:prstGeom>
          <a:noFill/>
          <a:ln w="9525">
            <a:noFill/>
            <a:miter lim="800000"/>
            <a:headEnd/>
            <a:tailEnd/>
          </a:ln>
        </p:spPr>
      </p:pic>
      <p:pic>
        <p:nvPicPr>
          <p:cNvPr id="3" name="Imagen 2">
            <a:extLst>
              <a:ext uri="{FF2B5EF4-FFF2-40B4-BE49-F238E27FC236}">
                <a16:creationId xmlns:a16="http://schemas.microsoft.com/office/drawing/2014/main" id="{47E2E3EA-EF16-7F45-79BA-301A8A850575}"/>
              </a:ext>
            </a:extLst>
          </p:cNvPr>
          <p:cNvPicPr>
            <a:picLocks noChangeAspect="1"/>
          </p:cNvPicPr>
          <p:nvPr/>
        </p:nvPicPr>
        <p:blipFill>
          <a:blip r:embed="rId5"/>
          <a:stretch>
            <a:fillRect/>
          </a:stretch>
        </p:blipFill>
        <p:spPr>
          <a:xfrm>
            <a:off x="6647766" y="606714"/>
            <a:ext cx="4915586" cy="933580"/>
          </a:xfrm>
          <a:prstGeom prst="rect">
            <a:avLst/>
          </a:prstGeom>
        </p:spPr>
      </p:pic>
    </p:spTree>
    <p:extLst>
      <p:ext uri="{BB962C8B-B14F-4D97-AF65-F5344CB8AC3E}">
        <p14:creationId xmlns:p14="http://schemas.microsoft.com/office/powerpoint/2010/main" val="341279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3" y="2"/>
            <a:ext cx="12670090" cy="7164384"/>
          </a:xfrm>
          <a:prstGeom prst="rect">
            <a:avLst/>
          </a:prstGeom>
        </p:spPr>
      </p:pic>
      <p:sp>
        <p:nvSpPr>
          <p:cNvPr id="2" name="Marcador de número de diapositiva 1"/>
          <p:cNvSpPr>
            <a:spLocks noGrp="1"/>
          </p:cNvSpPr>
          <p:nvPr>
            <p:ph type="sldNum" sz="quarter" idx="12"/>
          </p:nvPr>
        </p:nvSpPr>
        <p:spPr/>
        <p:txBody>
          <a:bodyPr/>
          <a:lstStyle/>
          <a:p>
            <a:fld id="{C68A7E59-53D2-441C-AD90-873AE612EF8C}" type="slidenum">
              <a:rPr lang="es-PE" smtClean="0"/>
              <a:t>10</a:t>
            </a:fld>
            <a:endParaRPr lang="es-PE"/>
          </a:p>
        </p:txBody>
      </p:sp>
      <p:sp>
        <p:nvSpPr>
          <p:cNvPr id="3" name="CuadroTexto 2">
            <a:extLst>
              <a:ext uri="{FF2B5EF4-FFF2-40B4-BE49-F238E27FC236}">
                <a16:creationId xmlns:a16="http://schemas.microsoft.com/office/drawing/2014/main" id="{02EE1F2C-48B5-4C53-9CD2-335A141CE530}"/>
              </a:ext>
            </a:extLst>
          </p:cNvPr>
          <p:cNvSpPr txBox="1"/>
          <p:nvPr/>
        </p:nvSpPr>
        <p:spPr>
          <a:xfrm>
            <a:off x="705954" y="2435892"/>
            <a:ext cx="907489" cy="542456"/>
          </a:xfrm>
          <a:prstGeom prst="rect">
            <a:avLst/>
          </a:prstGeom>
          <a:solidFill>
            <a:srgbClr val="E40613"/>
          </a:solidFill>
        </p:spPr>
        <p:txBody>
          <a:bodyPr wrap="square" rtlCol="0">
            <a:spAutoFit/>
          </a:bodyPr>
          <a:lstStyle/>
          <a:p>
            <a:pPr algn="r"/>
            <a:endParaRPr lang="es-PE" sz="2925" b="1"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1288284" y="3123831"/>
            <a:ext cx="10013128" cy="830997"/>
          </a:xfrm>
          <a:prstGeom prst="rect">
            <a:avLst/>
          </a:prstGeom>
          <a:solidFill>
            <a:schemeClr val="bg1"/>
          </a:solidFill>
        </p:spPr>
        <p:txBody>
          <a:bodyPr wrap="square" rtlCol="0">
            <a:spAutoFit/>
          </a:bodyPr>
          <a:lstStyle/>
          <a:p>
            <a:r>
              <a:rPr lang="es-PE" sz="4800" b="1" dirty="0"/>
              <a:t>II. Proceso de Contratación</a:t>
            </a:r>
            <a:endParaRPr lang="en-US" sz="4800" b="1" dirty="0"/>
          </a:p>
        </p:txBody>
      </p:sp>
      <p:pic>
        <p:nvPicPr>
          <p:cNvPr id="13" name="18 Imagen" descr="http://www.logo.com.py/imgjpg.php?ruta=imagenes_db/GAL-3637016319_1858318838.jpg&amp;TRIM=336">
            <a:extLst>
              <a:ext uri="{FF2B5EF4-FFF2-40B4-BE49-F238E27FC236}">
                <a16:creationId xmlns:a16="http://schemas.microsoft.com/office/drawing/2014/main" id="{9B2736AC-CF36-4573-B7F5-BC095468306E}"/>
              </a:ext>
            </a:extLst>
          </p:cNvPr>
          <p:cNvPicPr/>
          <p:nvPr/>
        </p:nvPicPr>
        <p:blipFill>
          <a:blip r:embed="rId4" cstate="print"/>
          <a:srcRect/>
          <a:stretch>
            <a:fillRect/>
          </a:stretch>
        </p:blipFill>
        <p:spPr bwMode="auto">
          <a:xfrm>
            <a:off x="1828415" y="677448"/>
            <a:ext cx="2503346" cy="969020"/>
          </a:xfrm>
          <a:prstGeom prst="rect">
            <a:avLst/>
          </a:prstGeom>
          <a:noFill/>
          <a:ln w="9525">
            <a:noFill/>
            <a:miter lim="800000"/>
            <a:headEnd/>
            <a:tailEnd/>
          </a:ln>
        </p:spPr>
      </p:pic>
      <p:pic>
        <p:nvPicPr>
          <p:cNvPr id="5" name="Imagen 4">
            <a:extLst>
              <a:ext uri="{FF2B5EF4-FFF2-40B4-BE49-F238E27FC236}">
                <a16:creationId xmlns:a16="http://schemas.microsoft.com/office/drawing/2014/main" id="{DD00F7D8-229A-BDFA-806C-E9ABF996389B}"/>
              </a:ext>
            </a:extLst>
          </p:cNvPr>
          <p:cNvPicPr>
            <a:picLocks noChangeAspect="1"/>
          </p:cNvPicPr>
          <p:nvPr/>
        </p:nvPicPr>
        <p:blipFill>
          <a:blip r:embed="rId5"/>
          <a:stretch>
            <a:fillRect/>
          </a:stretch>
        </p:blipFill>
        <p:spPr>
          <a:xfrm>
            <a:off x="7009575" y="786029"/>
            <a:ext cx="3958755" cy="751857"/>
          </a:xfrm>
          <a:prstGeom prst="rect">
            <a:avLst/>
          </a:prstGeom>
        </p:spPr>
      </p:pic>
    </p:spTree>
    <p:extLst>
      <p:ext uri="{BB962C8B-B14F-4D97-AF65-F5344CB8AC3E}">
        <p14:creationId xmlns:p14="http://schemas.microsoft.com/office/powerpoint/2010/main" val="5583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2A55299-1F3D-4ECF-B2AD-583D2C6AE44D}"/>
              </a:ext>
            </a:extLst>
          </p:cNvPr>
          <p:cNvSpPr txBox="1">
            <a:spLocks/>
          </p:cNvSpPr>
          <p:nvPr/>
        </p:nvSpPr>
        <p:spPr>
          <a:xfrm>
            <a:off x="841288" y="599560"/>
            <a:ext cx="7962426" cy="625830"/>
          </a:xfrm>
          <a:prstGeom prst="rect">
            <a:avLst/>
          </a:prstGeom>
          <a:solidFill>
            <a:schemeClr val="bg1"/>
          </a:solidFill>
        </p:spPr>
        <p:txBody>
          <a:bodyPr vert="horz" lIns="91440" tIns="45720" rIns="91440" bIns="45720" rtlCol="0" anchor="ctr">
            <a:noAutofit/>
          </a:bodyPr>
          <a:lstStyle/>
          <a:p>
            <a:r>
              <a:rPr lang="es-PE" sz="2400" b="1" cap="small" dirty="0">
                <a:solidFill>
                  <a:srgbClr val="C00000"/>
                </a:solidFill>
                <a:ea typeface="Segoe UI" panose="020B0502040204020203" pitchFamily="34" charset="0"/>
                <a:cs typeface="Segoe UI" panose="020B0502040204020203" pitchFamily="34" charset="0"/>
              </a:rPr>
              <a:t>Políticas de contratación y</a:t>
            </a:r>
            <a:r>
              <a:rPr lang="es-PE" sz="2400" b="1" cap="small" dirty="0">
                <a:solidFill>
                  <a:srgbClr val="C00000"/>
                </a:solidFill>
                <a:cs typeface="Segoe UI" panose="020B0502040204020203" pitchFamily="34" charset="0"/>
              </a:rPr>
              <a:t> método de selección</a:t>
            </a:r>
            <a:endParaRPr lang="es-ES" sz="2400" b="1" cap="small" dirty="0">
              <a:solidFill>
                <a:srgbClr val="C00000"/>
              </a:solidFill>
              <a:cs typeface="Segoe UI" panose="020B0502040204020203" pitchFamily="34" charset="0"/>
            </a:endParaRPr>
          </a:p>
        </p:txBody>
      </p:sp>
      <p:cxnSp>
        <p:nvCxnSpPr>
          <p:cNvPr id="5" name="Conector recto 4">
            <a:extLst>
              <a:ext uri="{FF2B5EF4-FFF2-40B4-BE49-F238E27FC236}">
                <a16:creationId xmlns:a16="http://schemas.microsoft.com/office/drawing/2014/main" id="{3E4BC9D2-5341-4B75-A44D-6F9146E89515}"/>
              </a:ext>
            </a:extLst>
          </p:cNvPr>
          <p:cNvCxnSpPr/>
          <p:nvPr/>
        </p:nvCxnSpPr>
        <p:spPr>
          <a:xfrm>
            <a:off x="841288" y="1144395"/>
            <a:ext cx="5753101" cy="0"/>
          </a:xfrm>
          <a:prstGeom prst="line">
            <a:avLst/>
          </a:prstGeom>
          <a:ln>
            <a:solidFill>
              <a:schemeClr val="bg2">
                <a:lumMod val="50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2 Subtítulo">
            <a:extLst>
              <a:ext uri="{FF2B5EF4-FFF2-40B4-BE49-F238E27FC236}">
                <a16:creationId xmlns:a16="http://schemas.microsoft.com/office/drawing/2014/main" id="{4057C80F-5AE5-4E75-AFAC-E4FF14DA02D1}"/>
              </a:ext>
            </a:extLst>
          </p:cNvPr>
          <p:cNvSpPr txBox="1">
            <a:spLocks/>
          </p:cNvSpPr>
          <p:nvPr/>
        </p:nvSpPr>
        <p:spPr>
          <a:xfrm>
            <a:off x="724049" y="1400003"/>
            <a:ext cx="12009558" cy="5867135"/>
          </a:xfrm>
          <a:prstGeom prst="rect">
            <a:avLst/>
          </a:prstGeom>
        </p:spPr>
        <p:txBody>
          <a:bodyPr vert="horz" lIns="91440" tIns="45720" rIns="91440" bIns="45720" rtlCol="0">
            <a:normAutofit/>
          </a:bodyPr>
          <a:lstStyle/>
          <a:p>
            <a:pPr marL="342900" indent="-342900" defTabSz="914400">
              <a:spcBef>
                <a:spcPct val="20000"/>
              </a:spcBef>
              <a:defRPr/>
            </a:pPr>
            <a:r>
              <a:rPr lang="es-MX" sz="2400" b="1" dirty="0"/>
              <a:t>Política de Contratación</a:t>
            </a:r>
            <a:r>
              <a:rPr lang="es-MX" sz="2400" dirty="0"/>
              <a:t>: esta licitación no aplica la Ley de Contrataciones del Estado vigente ni su Reglamento, sino la Política de Adquisiciones del Banco Interamericano de Desarrollo- BID: </a:t>
            </a:r>
            <a:r>
              <a:rPr lang="es-PE" sz="2400" b="1" dirty="0"/>
              <a:t>Selección de </a:t>
            </a:r>
            <a:r>
              <a:rPr lang="es-ES_tradnl" altLang="es-ES_tradnl" sz="2400" b="1" dirty="0"/>
              <a:t>Obras, Bienes y Servicios de no Consultoría (GN-2349-15)</a:t>
            </a:r>
            <a:endParaRPr lang="es-PE" sz="2400" b="1" dirty="0"/>
          </a:p>
          <a:p>
            <a:pPr marL="342900" marR="0" lvl="0" indent="-342900" algn="just" defTabSz="914400" rtl="0" eaLnBrk="1" fontAlgn="auto" latinLnBrk="0" hangingPunct="1">
              <a:lnSpc>
                <a:spcPct val="100000"/>
              </a:lnSpc>
              <a:spcBef>
                <a:spcPct val="20000"/>
              </a:spcBef>
              <a:spcAft>
                <a:spcPts val="0"/>
              </a:spcAft>
              <a:buClrTx/>
              <a:buSzTx/>
              <a:tabLst/>
              <a:defRPr/>
            </a:pPr>
            <a:endParaRPr lang="es-PE" sz="2400" b="1" dirty="0"/>
          </a:p>
          <a:p>
            <a:pPr marL="342900" marR="0" lvl="0" indent="-342900" algn="just" defTabSz="914400" rtl="0" eaLnBrk="1" fontAlgn="auto" latinLnBrk="0" hangingPunct="1">
              <a:lnSpc>
                <a:spcPct val="100000"/>
              </a:lnSpc>
              <a:spcBef>
                <a:spcPct val="20000"/>
              </a:spcBef>
              <a:spcAft>
                <a:spcPts val="0"/>
              </a:spcAft>
              <a:buClrTx/>
              <a:buSzTx/>
              <a:tabLst/>
              <a:defRPr/>
            </a:pPr>
            <a:r>
              <a:rPr lang="es-PE" sz="2400" b="1" dirty="0"/>
              <a:t>Método de selección: </a:t>
            </a:r>
            <a:r>
              <a:rPr kumimoji="0" lang="es-PE" sz="2400" i="0" u="none" strike="noStrike" kern="1200" cap="none" spc="0" normalizeH="0" baseline="0" noProof="0" dirty="0">
                <a:ln>
                  <a:noFill/>
                </a:ln>
                <a:effectLst/>
                <a:uLnTx/>
                <a:uFillTx/>
                <a:latin typeface="+mn-lt"/>
                <a:ea typeface="+mn-ea"/>
                <a:cs typeface="+mn-cs"/>
              </a:rPr>
              <a:t>Selección de Ofertas (SDO)</a:t>
            </a: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a:ln>
                  <a:noFill/>
                </a:ln>
                <a:effectLst/>
                <a:uLnTx/>
                <a:uFillTx/>
                <a:latin typeface="+mn-lt"/>
                <a:ea typeface="+mn-ea"/>
                <a:cs typeface="+mn-cs"/>
              </a:rPr>
              <a:t>	</a:t>
            </a:r>
          </a:p>
          <a:p>
            <a:pPr marL="342900" indent="-342900" algn="just" defTabSz="914400">
              <a:spcBef>
                <a:spcPct val="20000"/>
              </a:spcBef>
              <a:defRPr/>
            </a:pPr>
            <a:r>
              <a:rPr lang="es-ES_tradnl" sz="2400" b="1" dirty="0"/>
              <a:t>Precio de la oferta</a:t>
            </a:r>
            <a:r>
              <a:rPr lang="es-ES_tradnl" sz="1800" dirty="0">
                <a:solidFill>
                  <a:srgbClr val="000000"/>
                </a:solidFill>
                <a:effectLst/>
                <a:latin typeface="Times New Roman" panose="02020603050405020304" pitchFamily="18" charset="0"/>
                <a:ea typeface="Times New Roman" panose="02020603050405020304" pitchFamily="18" charset="0"/>
              </a:rPr>
              <a:t>: </a:t>
            </a:r>
            <a:r>
              <a:rPr lang="es-ES_tradnl" sz="2400" dirty="0"/>
              <a:t>La oferta será a suma alzada</a:t>
            </a:r>
            <a:r>
              <a:rPr lang="es-ES_tradnl" sz="1800" dirty="0">
                <a:solidFill>
                  <a:srgbClr val="000000"/>
                </a:solidFill>
                <a:effectLst/>
                <a:latin typeface="Times New Roman" panose="02020603050405020304" pitchFamily="18" charset="0"/>
                <a:ea typeface="Times New Roman" panose="02020603050405020304" pitchFamily="18" charset="0"/>
              </a:rPr>
              <a:t>.</a:t>
            </a:r>
            <a:endParaRPr lang="es-PE" sz="7200" b="1" dirty="0"/>
          </a:p>
          <a:p>
            <a:pPr marL="0" marR="0" lvl="3" indent="-228600" algn="just" defTabSz="820738" rtl="0" eaLnBrk="0" fontAlgn="auto" latinLnBrk="0" hangingPunct="0">
              <a:lnSpc>
                <a:spcPct val="100000"/>
              </a:lnSpc>
              <a:spcBef>
                <a:spcPct val="20000"/>
              </a:spcBef>
              <a:spcAft>
                <a:spcPts val="1075"/>
              </a:spcAft>
              <a:buClrTx/>
              <a:buSzTx/>
              <a:tabLst/>
              <a:defRPr/>
            </a:pPr>
            <a:endParaRPr kumimoji="0" lang="es-PE" sz="29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 sz="23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PE" sz="22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_tradnl"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No hablemos de políticos, hablemos de políticas. « Poder y estrategia">
            <a:extLst>
              <a:ext uri="{FF2B5EF4-FFF2-40B4-BE49-F238E27FC236}">
                <a16:creationId xmlns:a16="http://schemas.microsoft.com/office/drawing/2014/main" id="{1DEF65F6-4983-462F-9AF0-69CC3B9F9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8370">
            <a:off x="9704324" y="2681918"/>
            <a:ext cx="2010407" cy="2061465"/>
          </a:xfrm>
          <a:prstGeom prst="rect">
            <a:avLst/>
          </a:prstGeom>
          <a:noFill/>
          <a:extLst>
            <a:ext uri="{909E8E84-426E-40DD-AFC4-6F175D3DCCD1}">
              <a14:hiddenFill xmlns:a14="http://schemas.microsoft.com/office/drawing/2010/main">
                <a:solidFill>
                  <a:srgbClr val="FFFFFF"/>
                </a:solidFill>
              </a14:hiddenFill>
            </a:ext>
          </a:extLst>
        </p:spPr>
      </p:pic>
      <p:pic>
        <p:nvPicPr>
          <p:cNvPr id="8" name="18 Imagen" descr="http://www.logo.com.py/imgjpg.php?ruta=imagenes_db/GAL-3637016319_1858318838.jpg&amp;TRIM=336">
            <a:extLst>
              <a:ext uri="{FF2B5EF4-FFF2-40B4-BE49-F238E27FC236}">
                <a16:creationId xmlns:a16="http://schemas.microsoft.com/office/drawing/2014/main" id="{AB1950BF-BA26-42A1-8E55-AD74D8B022D6}"/>
              </a:ext>
            </a:extLst>
          </p:cNvPr>
          <p:cNvPicPr/>
          <p:nvPr/>
        </p:nvPicPr>
        <p:blipFill>
          <a:blip r:embed="rId4" cstate="print"/>
          <a:srcRect/>
          <a:stretch>
            <a:fillRect/>
          </a:stretch>
        </p:blipFill>
        <p:spPr bwMode="auto">
          <a:xfrm>
            <a:off x="841288" y="160421"/>
            <a:ext cx="1364883" cy="439139"/>
          </a:xfrm>
          <a:prstGeom prst="rect">
            <a:avLst/>
          </a:prstGeom>
          <a:noFill/>
          <a:ln w="9525">
            <a:noFill/>
            <a:miter lim="800000"/>
            <a:headEnd/>
            <a:tailEnd/>
          </a:ln>
        </p:spPr>
      </p:pic>
      <p:pic>
        <p:nvPicPr>
          <p:cNvPr id="2" name="Imagen 1">
            <a:extLst>
              <a:ext uri="{FF2B5EF4-FFF2-40B4-BE49-F238E27FC236}">
                <a16:creationId xmlns:a16="http://schemas.microsoft.com/office/drawing/2014/main" id="{29F161D2-4AA5-688F-FE30-0F6A4A5EB955}"/>
              </a:ext>
            </a:extLst>
          </p:cNvPr>
          <p:cNvPicPr>
            <a:picLocks noChangeAspect="1"/>
          </p:cNvPicPr>
          <p:nvPr/>
        </p:nvPicPr>
        <p:blipFill>
          <a:blip r:embed="rId5"/>
          <a:stretch>
            <a:fillRect/>
          </a:stretch>
        </p:blipFill>
        <p:spPr>
          <a:xfrm>
            <a:off x="9382434" y="160421"/>
            <a:ext cx="3280268" cy="622997"/>
          </a:xfrm>
          <a:prstGeom prst="rect">
            <a:avLst/>
          </a:prstGeom>
        </p:spPr>
      </p:pic>
    </p:spTree>
    <p:extLst>
      <p:ext uri="{BB962C8B-B14F-4D97-AF65-F5344CB8AC3E}">
        <p14:creationId xmlns:p14="http://schemas.microsoft.com/office/powerpoint/2010/main" val="120175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3E4BC9D2-5341-4B75-A44D-6F9146E89515}"/>
              </a:ext>
            </a:extLst>
          </p:cNvPr>
          <p:cNvCxnSpPr/>
          <p:nvPr/>
        </p:nvCxnSpPr>
        <p:spPr>
          <a:xfrm>
            <a:off x="832690" y="1142161"/>
            <a:ext cx="5753101" cy="0"/>
          </a:xfrm>
          <a:prstGeom prst="line">
            <a:avLst/>
          </a:prstGeom>
          <a:ln>
            <a:solidFill>
              <a:schemeClr val="bg2">
                <a:lumMod val="50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2 Subtítulo">
            <a:extLst>
              <a:ext uri="{FF2B5EF4-FFF2-40B4-BE49-F238E27FC236}">
                <a16:creationId xmlns:a16="http://schemas.microsoft.com/office/drawing/2014/main" id="{4057C80F-5AE5-4E75-AFAC-E4FF14DA02D1}"/>
              </a:ext>
            </a:extLst>
          </p:cNvPr>
          <p:cNvSpPr txBox="1">
            <a:spLocks/>
          </p:cNvSpPr>
          <p:nvPr/>
        </p:nvSpPr>
        <p:spPr>
          <a:xfrm>
            <a:off x="857877" y="995431"/>
            <a:ext cx="11770253" cy="542041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s-PE" sz="3200" b="1"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tabLst/>
              <a:defRPr/>
            </a:pPr>
            <a:endParaRPr lang="es-PE" sz="2900" dirty="0"/>
          </a:p>
          <a:p>
            <a:pPr marL="0" marR="0" lvl="3" indent="-228600" algn="just" defTabSz="820738" rtl="0" eaLnBrk="0" fontAlgn="auto" latinLnBrk="0" hangingPunct="0">
              <a:lnSpc>
                <a:spcPct val="100000"/>
              </a:lnSpc>
              <a:spcBef>
                <a:spcPct val="20000"/>
              </a:spcBef>
              <a:spcAft>
                <a:spcPts val="1075"/>
              </a:spcAft>
              <a:buClrTx/>
              <a:buSzTx/>
              <a:tabLst/>
              <a:defRPr/>
            </a:pPr>
            <a:endParaRPr kumimoji="0" lang="es-PE" sz="29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 sz="23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PE" sz="22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_tradnl"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18 Imagen" descr="http://www.logo.com.py/imgjpg.php?ruta=imagenes_db/GAL-3637016319_1858318838.jpg&amp;TRIM=336">
            <a:extLst>
              <a:ext uri="{FF2B5EF4-FFF2-40B4-BE49-F238E27FC236}">
                <a16:creationId xmlns:a16="http://schemas.microsoft.com/office/drawing/2014/main" id="{D8CF0995-051A-4736-BCA2-A163EB833BBA}"/>
              </a:ext>
            </a:extLst>
          </p:cNvPr>
          <p:cNvPicPr/>
          <p:nvPr/>
        </p:nvPicPr>
        <p:blipFill>
          <a:blip r:embed="rId3" cstate="print"/>
          <a:srcRect/>
          <a:stretch>
            <a:fillRect/>
          </a:stretch>
        </p:blipFill>
        <p:spPr bwMode="auto">
          <a:xfrm>
            <a:off x="841288" y="160421"/>
            <a:ext cx="1364883" cy="439139"/>
          </a:xfrm>
          <a:prstGeom prst="rect">
            <a:avLst/>
          </a:prstGeom>
          <a:noFill/>
          <a:ln w="9525">
            <a:noFill/>
            <a:miter lim="800000"/>
            <a:headEnd/>
            <a:tailEnd/>
          </a:ln>
        </p:spPr>
      </p:pic>
      <p:pic>
        <p:nvPicPr>
          <p:cNvPr id="2" name="Imagen 1">
            <a:extLst>
              <a:ext uri="{FF2B5EF4-FFF2-40B4-BE49-F238E27FC236}">
                <a16:creationId xmlns:a16="http://schemas.microsoft.com/office/drawing/2014/main" id="{4D958FEF-7D64-B79A-C2B8-C528DED03FFD}"/>
              </a:ext>
            </a:extLst>
          </p:cNvPr>
          <p:cNvPicPr>
            <a:picLocks noChangeAspect="1"/>
          </p:cNvPicPr>
          <p:nvPr/>
        </p:nvPicPr>
        <p:blipFill>
          <a:blip r:embed="rId4"/>
          <a:stretch>
            <a:fillRect/>
          </a:stretch>
        </p:blipFill>
        <p:spPr>
          <a:xfrm>
            <a:off x="9218326" y="183574"/>
            <a:ext cx="3384836" cy="642857"/>
          </a:xfrm>
          <a:prstGeom prst="rect">
            <a:avLst/>
          </a:prstGeom>
        </p:spPr>
      </p:pic>
      <p:sp>
        <p:nvSpPr>
          <p:cNvPr id="3" name="CuadroTexto 2">
            <a:extLst>
              <a:ext uri="{FF2B5EF4-FFF2-40B4-BE49-F238E27FC236}">
                <a16:creationId xmlns:a16="http://schemas.microsoft.com/office/drawing/2014/main" id="{4948833D-BA3F-942A-0B31-CB9C7755560F}"/>
              </a:ext>
            </a:extLst>
          </p:cNvPr>
          <p:cNvSpPr txBox="1"/>
          <p:nvPr/>
        </p:nvSpPr>
        <p:spPr>
          <a:xfrm>
            <a:off x="717551" y="995431"/>
            <a:ext cx="10806066" cy="4508927"/>
          </a:xfrm>
          <a:prstGeom prst="rect">
            <a:avLst/>
          </a:prstGeom>
          <a:noFill/>
        </p:spPr>
        <p:txBody>
          <a:bodyPr wrap="square">
            <a:spAutoFit/>
          </a:bodyPr>
          <a:lstStyle/>
          <a:p>
            <a:pPr algn="just">
              <a:spcBef>
                <a:spcPts val="600"/>
              </a:spcBef>
              <a:spcAft>
                <a:spcPts val="600"/>
              </a:spcAft>
              <a:tabLst>
                <a:tab pos="2124710" algn="l"/>
                <a:tab pos="4753610" algn="r"/>
              </a:tabLst>
            </a:pPr>
            <a:r>
              <a:rPr lang="es-MX" sz="3200" b="1" dirty="0"/>
              <a:t>Documentos de licitación (DDL)</a:t>
            </a:r>
          </a:p>
          <a:p>
            <a:pPr algn="just">
              <a:spcBef>
                <a:spcPts val="600"/>
              </a:spcBef>
              <a:spcAft>
                <a:spcPts val="600"/>
              </a:spcAft>
              <a:tabLst>
                <a:tab pos="2124710" algn="l"/>
                <a:tab pos="4753610" algn="r"/>
              </a:tabLst>
            </a:pPr>
            <a:r>
              <a:rPr lang="es-MX" sz="2400" dirty="0"/>
              <a:t>Consta de 10 secciones </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p:txBody>
      </p:sp>
      <p:pic>
        <p:nvPicPr>
          <p:cNvPr id="7" name="Imagen 6">
            <a:extLst>
              <a:ext uri="{FF2B5EF4-FFF2-40B4-BE49-F238E27FC236}">
                <a16:creationId xmlns:a16="http://schemas.microsoft.com/office/drawing/2014/main" id="{9399E61F-7AE3-1006-82E6-E7727568375C}"/>
              </a:ext>
            </a:extLst>
          </p:cNvPr>
          <p:cNvPicPr>
            <a:picLocks noChangeAspect="1"/>
          </p:cNvPicPr>
          <p:nvPr/>
        </p:nvPicPr>
        <p:blipFill>
          <a:blip r:embed="rId5"/>
          <a:srcRect t="8176" r="7295" b="13647"/>
          <a:stretch/>
        </p:blipFill>
        <p:spPr>
          <a:xfrm>
            <a:off x="2046625" y="2159002"/>
            <a:ext cx="9476992" cy="4165598"/>
          </a:xfrm>
          <a:prstGeom prst="rect">
            <a:avLst/>
          </a:prstGeom>
        </p:spPr>
      </p:pic>
    </p:spTree>
    <p:extLst>
      <p:ext uri="{BB962C8B-B14F-4D97-AF65-F5344CB8AC3E}">
        <p14:creationId xmlns:p14="http://schemas.microsoft.com/office/powerpoint/2010/main" val="299914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2ACC-FA9E-DE91-5EA9-066B37B06B32}"/>
            </a:ext>
          </a:extLst>
        </p:cNvPr>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561AEAD3-A83A-04BB-C329-F71B2474B35D}"/>
              </a:ext>
            </a:extLst>
          </p:cNvPr>
          <p:cNvCxnSpPr/>
          <p:nvPr/>
        </p:nvCxnSpPr>
        <p:spPr>
          <a:xfrm>
            <a:off x="832690" y="1142161"/>
            <a:ext cx="5753101" cy="0"/>
          </a:xfrm>
          <a:prstGeom prst="line">
            <a:avLst/>
          </a:prstGeom>
          <a:ln>
            <a:solidFill>
              <a:schemeClr val="bg2">
                <a:lumMod val="50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2 Subtítulo">
            <a:extLst>
              <a:ext uri="{FF2B5EF4-FFF2-40B4-BE49-F238E27FC236}">
                <a16:creationId xmlns:a16="http://schemas.microsoft.com/office/drawing/2014/main" id="{943D83A7-B298-E0DC-9156-4B384B41A9EC}"/>
              </a:ext>
            </a:extLst>
          </p:cNvPr>
          <p:cNvSpPr txBox="1">
            <a:spLocks/>
          </p:cNvSpPr>
          <p:nvPr/>
        </p:nvSpPr>
        <p:spPr>
          <a:xfrm>
            <a:off x="895536" y="996216"/>
            <a:ext cx="11770253" cy="542041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s-PE" sz="3200" b="1"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tabLst/>
              <a:defRPr/>
            </a:pPr>
            <a:endParaRPr lang="es-PE" sz="2900" dirty="0"/>
          </a:p>
          <a:p>
            <a:pPr marL="0" marR="0" lvl="3" indent="-228600" algn="just" defTabSz="820738" rtl="0" eaLnBrk="0" fontAlgn="auto" latinLnBrk="0" hangingPunct="0">
              <a:lnSpc>
                <a:spcPct val="100000"/>
              </a:lnSpc>
              <a:spcBef>
                <a:spcPct val="20000"/>
              </a:spcBef>
              <a:spcAft>
                <a:spcPts val="1075"/>
              </a:spcAft>
              <a:buClrTx/>
              <a:buSzTx/>
              <a:tabLst/>
              <a:defRPr/>
            </a:pPr>
            <a:endParaRPr kumimoji="0" lang="es-PE" sz="29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 sz="23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PE" sz="22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_tradnl"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18 Imagen" descr="http://www.logo.com.py/imgjpg.php?ruta=imagenes_db/GAL-3637016319_1858318838.jpg&amp;TRIM=336">
            <a:extLst>
              <a:ext uri="{FF2B5EF4-FFF2-40B4-BE49-F238E27FC236}">
                <a16:creationId xmlns:a16="http://schemas.microsoft.com/office/drawing/2014/main" id="{52B1F4F5-835E-3113-F5E6-DF68D8EEB28A}"/>
              </a:ext>
            </a:extLst>
          </p:cNvPr>
          <p:cNvPicPr/>
          <p:nvPr/>
        </p:nvPicPr>
        <p:blipFill>
          <a:blip r:embed="rId3" cstate="print"/>
          <a:srcRect/>
          <a:stretch>
            <a:fillRect/>
          </a:stretch>
        </p:blipFill>
        <p:spPr bwMode="auto">
          <a:xfrm>
            <a:off x="841288" y="160421"/>
            <a:ext cx="1364883" cy="439139"/>
          </a:xfrm>
          <a:prstGeom prst="rect">
            <a:avLst/>
          </a:prstGeom>
          <a:noFill/>
          <a:ln w="9525">
            <a:noFill/>
            <a:miter lim="800000"/>
            <a:headEnd/>
            <a:tailEnd/>
          </a:ln>
        </p:spPr>
      </p:pic>
      <p:pic>
        <p:nvPicPr>
          <p:cNvPr id="2" name="Imagen 1">
            <a:extLst>
              <a:ext uri="{FF2B5EF4-FFF2-40B4-BE49-F238E27FC236}">
                <a16:creationId xmlns:a16="http://schemas.microsoft.com/office/drawing/2014/main" id="{7E7CF2C9-699F-CB45-3CC7-5DD72337EE48}"/>
              </a:ext>
            </a:extLst>
          </p:cNvPr>
          <p:cNvPicPr>
            <a:picLocks noChangeAspect="1"/>
          </p:cNvPicPr>
          <p:nvPr/>
        </p:nvPicPr>
        <p:blipFill>
          <a:blip r:embed="rId4"/>
          <a:stretch>
            <a:fillRect/>
          </a:stretch>
        </p:blipFill>
        <p:spPr>
          <a:xfrm>
            <a:off x="9218326" y="183574"/>
            <a:ext cx="3384836" cy="642857"/>
          </a:xfrm>
          <a:prstGeom prst="rect">
            <a:avLst/>
          </a:prstGeom>
        </p:spPr>
      </p:pic>
      <p:sp>
        <p:nvSpPr>
          <p:cNvPr id="3" name="CuadroTexto 2">
            <a:extLst>
              <a:ext uri="{FF2B5EF4-FFF2-40B4-BE49-F238E27FC236}">
                <a16:creationId xmlns:a16="http://schemas.microsoft.com/office/drawing/2014/main" id="{B5C625F3-7418-39B6-9FCB-BB7E4239614D}"/>
              </a:ext>
            </a:extLst>
          </p:cNvPr>
          <p:cNvSpPr txBox="1"/>
          <p:nvPr/>
        </p:nvSpPr>
        <p:spPr>
          <a:xfrm>
            <a:off x="717551" y="995431"/>
            <a:ext cx="10806066" cy="683264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s-PE" sz="2400" b="1" cap="small" dirty="0">
                <a:solidFill>
                  <a:srgbClr val="C00000"/>
                </a:solidFill>
                <a:cs typeface="Segoe UI" panose="020B0502040204020203" pitchFamily="34" charset="0"/>
              </a:rPr>
              <a:t>CONSIDERACIONES A TENER EN CUENTA:</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defTabSz="914400" eaLnBrk="0" fontAlgn="base" hangingPunct="0">
              <a:spcBef>
                <a:spcPct val="0"/>
              </a:spcBef>
              <a:spcAft>
                <a:spcPct val="0"/>
              </a:spcAft>
              <a:tabLst>
                <a:tab pos="5937250" algn="r"/>
              </a:tabLs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La presentación de la </a:t>
            </a:r>
            <a:r>
              <a:rPr lang="es-PE" sz="1800" b="1" dirty="0">
                <a:effectLst/>
                <a:latin typeface="Calibri" panose="020F0502020204030204" pitchFamily="34" charset="0"/>
                <a:ea typeface="Calibri" panose="020F0502020204030204" pitchFamily="34" charset="0"/>
                <a:cs typeface="Calibri" panose="020F0502020204030204" pitchFamily="34" charset="0"/>
              </a:rPr>
              <a:t>oferta en la presente licitación, deberá hacerlo hasta la hora y fecha indicada en el calendario de los DDL</a:t>
            </a:r>
            <a:r>
              <a:rPr lang="es-PE" sz="1800" dirty="0">
                <a:effectLst/>
                <a:latin typeface="Calibri" panose="020F0502020204030204" pitchFamily="34" charset="0"/>
                <a:ea typeface="Calibri" panose="020F0502020204030204" pitchFamily="34" charset="0"/>
                <a:cs typeface="Calibri" panose="020F0502020204030204" pitchFamily="34" charset="0"/>
              </a:rPr>
              <a:t>, tomar las previsiones necesarias a fin de hacerlas llegar oportunamente, después de la hora indicada la propuesta será rechazada.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s-PE" sz="1800" b="1" dirty="0">
                <a:effectLst/>
                <a:latin typeface="Calibri" panose="020F0502020204030204" pitchFamily="34" charset="0"/>
                <a:ea typeface="Calibri" panose="020F0502020204030204" pitchFamily="34" charset="0"/>
              </a:rPr>
              <a:t>Precisamos que para seguridad del oferente la oferta debe ser enviada con clave o passwords de seguridad. El Contratante no se responsabilizará en caso de que la Oferta sea presentada sin clave o passwords de seguridad</a:t>
            </a: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defTabSz="914400" eaLnBrk="0" fontAlgn="base" hangingPunct="0">
              <a:spcBef>
                <a:spcPct val="0"/>
              </a:spcBef>
              <a:spcAft>
                <a:spcPct val="0"/>
              </a:spcAft>
              <a:tabLst>
                <a:tab pos="5937250" algn="r"/>
              </a:tabLst>
            </a:pPr>
            <a:r>
              <a:rPr lang="es-PE" sz="1800" dirty="0">
                <a:effectLst/>
                <a:latin typeface="Times New Roman" panose="02020603050405020304" pitchFamily="18" charset="0"/>
                <a:ea typeface="Times New Roman" panose="02020603050405020304" pitchFamily="18" charset="0"/>
              </a:rPr>
              <a:t>El presupuesto estimado de la obra es indicativo, </a:t>
            </a:r>
            <a:r>
              <a:rPr lang="es-PE" sz="1800" b="1" dirty="0">
                <a:effectLst/>
                <a:latin typeface="Times New Roman" panose="02020603050405020304" pitchFamily="18" charset="0"/>
                <a:ea typeface="Times New Roman" panose="02020603050405020304" pitchFamily="18" charset="0"/>
              </a:rPr>
              <a:t>no existiendo límites por encima ni debajo de este monto (franja de precios)</a:t>
            </a:r>
            <a:r>
              <a:rPr lang="es-PE" sz="1800" dirty="0">
                <a:effectLst/>
                <a:latin typeface="Times New Roman" panose="02020603050405020304" pitchFamily="18" charset="0"/>
                <a:ea typeface="Times New Roman" panose="02020603050405020304" pitchFamily="18" charset="0"/>
              </a:rPr>
              <a:t>; el Oferente deberá formular su propuesta en base a sus propias evaluaciones de costos. </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p:txBody>
      </p:sp>
    </p:spTree>
    <p:extLst>
      <p:ext uri="{BB962C8B-B14F-4D97-AF65-F5344CB8AC3E}">
        <p14:creationId xmlns:p14="http://schemas.microsoft.com/office/powerpoint/2010/main" val="391358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33331-1C9E-6C70-0CFC-96E79A3736AB}"/>
            </a:ext>
          </a:extLst>
        </p:cNvPr>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302F5387-1995-DBFF-5F3A-7E218C828AD7}"/>
              </a:ext>
            </a:extLst>
          </p:cNvPr>
          <p:cNvCxnSpPr/>
          <p:nvPr/>
        </p:nvCxnSpPr>
        <p:spPr>
          <a:xfrm>
            <a:off x="832690" y="1142161"/>
            <a:ext cx="5753101" cy="0"/>
          </a:xfrm>
          <a:prstGeom prst="line">
            <a:avLst/>
          </a:prstGeom>
          <a:ln>
            <a:solidFill>
              <a:schemeClr val="bg2">
                <a:lumMod val="50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2 Subtítulo">
            <a:extLst>
              <a:ext uri="{FF2B5EF4-FFF2-40B4-BE49-F238E27FC236}">
                <a16:creationId xmlns:a16="http://schemas.microsoft.com/office/drawing/2014/main" id="{57A794D9-DDF3-4DB4-B1DB-11D570184584}"/>
              </a:ext>
            </a:extLst>
          </p:cNvPr>
          <p:cNvSpPr txBox="1">
            <a:spLocks/>
          </p:cNvSpPr>
          <p:nvPr/>
        </p:nvSpPr>
        <p:spPr>
          <a:xfrm>
            <a:off x="895536" y="996216"/>
            <a:ext cx="11770253" cy="542041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s-PE" sz="3200" b="1"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tabLst/>
              <a:defRPr/>
            </a:pPr>
            <a:endParaRPr lang="es-PE" sz="2900" dirty="0"/>
          </a:p>
          <a:p>
            <a:pPr marL="0" marR="0" lvl="3" indent="-228600" algn="just" defTabSz="820738" rtl="0" eaLnBrk="0" fontAlgn="auto" latinLnBrk="0" hangingPunct="0">
              <a:lnSpc>
                <a:spcPct val="100000"/>
              </a:lnSpc>
              <a:spcBef>
                <a:spcPct val="20000"/>
              </a:spcBef>
              <a:spcAft>
                <a:spcPts val="1075"/>
              </a:spcAft>
              <a:buClrTx/>
              <a:buSzTx/>
              <a:tabLst/>
              <a:defRPr/>
            </a:pPr>
            <a:endParaRPr kumimoji="0" lang="es-PE" sz="29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 sz="23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PE" sz="2200" b="0" i="0" u="none" strike="noStrike" kern="1200" cap="none" spc="0" normalizeH="0" baseline="0" noProof="0" dirty="0">
              <a:ln>
                <a:noFill/>
              </a:ln>
              <a:solidFill>
                <a:schemeClr val="tx1"/>
              </a:solidFill>
              <a:effectLst/>
              <a:uLnTx/>
              <a:uFillTx/>
              <a:latin typeface="+mn-lt"/>
              <a:ea typeface="+mn-ea"/>
              <a:cs typeface="+mn-cs"/>
            </a:endParaRP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_tradnl"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18 Imagen" descr="http://www.logo.com.py/imgjpg.php?ruta=imagenes_db/GAL-3637016319_1858318838.jpg&amp;TRIM=336">
            <a:extLst>
              <a:ext uri="{FF2B5EF4-FFF2-40B4-BE49-F238E27FC236}">
                <a16:creationId xmlns:a16="http://schemas.microsoft.com/office/drawing/2014/main" id="{081D3147-EA65-40AB-69A5-DD7B1245284A}"/>
              </a:ext>
            </a:extLst>
          </p:cNvPr>
          <p:cNvPicPr/>
          <p:nvPr/>
        </p:nvPicPr>
        <p:blipFill>
          <a:blip r:embed="rId3" cstate="print"/>
          <a:srcRect/>
          <a:stretch>
            <a:fillRect/>
          </a:stretch>
        </p:blipFill>
        <p:spPr bwMode="auto">
          <a:xfrm>
            <a:off x="841288" y="160421"/>
            <a:ext cx="1364883" cy="439139"/>
          </a:xfrm>
          <a:prstGeom prst="rect">
            <a:avLst/>
          </a:prstGeom>
          <a:noFill/>
          <a:ln w="9525">
            <a:noFill/>
            <a:miter lim="800000"/>
            <a:headEnd/>
            <a:tailEnd/>
          </a:ln>
        </p:spPr>
      </p:pic>
      <p:pic>
        <p:nvPicPr>
          <p:cNvPr id="2" name="Imagen 1">
            <a:extLst>
              <a:ext uri="{FF2B5EF4-FFF2-40B4-BE49-F238E27FC236}">
                <a16:creationId xmlns:a16="http://schemas.microsoft.com/office/drawing/2014/main" id="{96E34140-8199-CC52-9A8F-842FCE8B6057}"/>
              </a:ext>
            </a:extLst>
          </p:cNvPr>
          <p:cNvPicPr>
            <a:picLocks noChangeAspect="1"/>
          </p:cNvPicPr>
          <p:nvPr/>
        </p:nvPicPr>
        <p:blipFill>
          <a:blip r:embed="rId4"/>
          <a:stretch>
            <a:fillRect/>
          </a:stretch>
        </p:blipFill>
        <p:spPr>
          <a:xfrm>
            <a:off x="9218326" y="183574"/>
            <a:ext cx="3384836" cy="642857"/>
          </a:xfrm>
          <a:prstGeom prst="rect">
            <a:avLst/>
          </a:prstGeom>
        </p:spPr>
      </p:pic>
      <p:sp>
        <p:nvSpPr>
          <p:cNvPr id="3" name="CuadroTexto 2">
            <a:extLst>
              <a:ext uri="{FF2B5EF4-FFF2-40B4-BE49-F238E27FC236}">
                <a16:creationId xmlns:a16="http://schemas.microsoft.com/office/drawing/2014/main" id="{E6CEFA3E-7AC0-507A-6028-BC6F467C8D40}"/>
              </a:ext>
            </a:extLst>
          </p:cNvPr>
          <p:cNvSpPr txBox="1"/>
          <p:nvPr/>
        </p:nvSpPr>
        <p:spPr>
          <a:xfrm>
            <a:off x="717551" y="995431"/>
            <a:ext cx="10806066"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s-PE" sz="2400" b="1" cap="small" dirty="0">
                <a:solidFill>
                  <a:srgbClr val="C00000"/>
                </a:solidFill>
                <a:cs typeface="Segoe UI" panose="020B0502040204020203" pitchFamily="34" charset="0"/>
              </a:rPr>
              <a:t>III.CRONOGRAMA</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s-PE" sz="2400" b="1" cap="small" dirty="0">
              <a:solidFill>
                <a:srgbClr val="C00000"/>
              </a:solidFill>
              <a:cs typeface="Segoe UI" panose="020B0502040204020203" pitchFamily="34" charset="0"/>
            </a:endParaRPr>
          </a:p>
        </p:txBody>
      </p:sp>
      <p:pic>
        <p:nvPicPr>
          <p:cNvPr id="10" name="Imagen 9">
            <a:extLst>
              <a:ext uri="{FF2B5EF4-FFF2-40B4-BE49-F238E27FC236}">
                <a16:creationId xmlns:a16="http://schemas.microsoft.com/office/drawing/2014/main" id="{37496B1E-4E6B-F09F-9942-40631F47D676}"/>
              </a:ext>
            </a:extLst>
          </p:cNvPr>
          <p:cNvPicPr>
            <a:picLocks noChangeAspect="1"/>
          </p:cNvPicPr>
          <p:nvPr/>
        </p:nvPicPr>
        <p:blipFill>
          <a:blip r:embed="rId5"/>
          <a:stretch>
            <a:fillRect/>
          </a:stretch>
        </p:blipFill>
        <p:spPr>
          <a:xfrm>
            <a:off x="832690" y="2035382"/>
            <a:ext cx="8385636" cy="4527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259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337F-3059-6FB9-9A34-115509F809D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F85E448-E523-444A-BC1D-B08396D6D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3" y="0"/>
            <a:ext cx="12670090" cy="7164384"/>
          </a:xfrm>
          <a:prstGeom prst="rect">
            <a:avLst/>
          </a:prstGeom>
        </p:spPr>
      </p:pic>
      <p:sp>
        <p:nvSpPr>
          <p:cNvPr id="2" name="Marcador de número de diapositiva 1">
            <a:extLst>
              <a:ext uri="{FF2B5EF4-FFF2-40B4-BE49-F238E27FC236}">
                <a16:creationId xmlns:a16="http://schemas.microsoft.com/office/drawing/2014/main" id="{E5306764-73DA-4679-439E-DB6C989D4014}"/>
              </a:ext>
            </a:extLst>
          </p:cNvPr>
          <p:cNvSpPr>
            <a:spLocks noGrp="1"/>
          </p:cNvSpPr>
          <p:nvPr>
            <p:ph type="sldNum" sz="quarter" idx="12"/>
          </p:nvPr>
        </p:nvSpPr>
        <p:spPr/>
        <p:txBody>
          <a:bodyPr/>
          <a:lstStyle/>
          <a:p>
            <a:fld id="{C68A7E59-53D2-441C-AD90-873AE612EF8C}" type="slidenum">
              <a:rPr lang="es-PE" smtClean="0"/>
              <a:t>15</a:t>
            </a:fld>
            <a:endParaRPr lang="es-PE"/>
          </a:p>
        </p:txBody>
      </p:sp>
      <p:sp>
        <p:nvSpPr>
          <p:cNvPr id="3" name="CuadroTexto 2">
            <a:extLst>
              <a:ext uri="{FF2B5EF4-FFF2-40B4-BE49-F238E27FC236}">
                <a16:creationId xmlns:a16="http://schemas.microsoft.com/office/drawing/2014/main" id="{F5FD4B05-9549-15BA-CCAC-85BCC8A5C935}"/>
              </a:ext>
            </a:extLst>
          </p:cNvPr>
          <p:cNvSpPr txBox="1"/>
          <p:nvPr/>
        </p:nvSpPr>
        <p:spPr>
          <a:xfrm>
            <a:off x="705954" y="2435892"/>
            <a:ext cx="907489" cy="542456"/>
          </a:xfrm>
          <a:prstGeom prst="rect">
            <a:avLst/>
          </a:prstGeom>
          <a:solidFill>
            <a:srgbClr val="E40613"/>
          </a:solidFill>
        </p:spPr>
        <p:txBody>
          <a:bodyPr wrap="square" rtlCol="0">
            <a:spAutoFit/>
          </a:bodyPr>
          <a:lstStyle/>
          <a:p>
            <a:pPr algn="r"/>
            <a:endParaRPr lang="es-PE" sz="2925" b="1"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D0DE602-D7EA-BAF3-541D-CED2F030E537}"/>
              </a:ext>
            </a:extLst>
          </p:cNvPr>
          <p:cNvSpPr txBox="1"/>
          <p:nvPr/>
        </p:nvSpPr>
        <p:spPr>
          <a:xfrm>
            <a:off x="1288284" y="3123831"/>
            <a:ext cx="10013128" cy="830997"/>
          </a:xfrm>
          <a:prstGeom prst="rect">
            <a:avLst/>
          </a:prstGeom>
          <a:solidFill>
            <a:schemeClr val="bg1"/>
          </a:solidFill>
        </p:spPr>
        <p:txBody>
          <a:bodyPr wrap="square" rtlCol="0">
            <a:spAutoFit/>
          </a:bodyPr>
          <a:lstStyle/>
          <a:p>
            <a:r>
              <a:rPr lang="es-PE" sz="4800" b="1" cap="small" dirty="0">
                <a:solidFill>
                  <a:srgbClr val="C00000"/>
                </a:solidFill>
                <a:cs typeface="Segoe UI" panose="020B0502040204020203" pitchFamily="34" charset="0"/>
              </a:rPr>
              <a:t>IV. </a:t>
            </a:r>
            <a:r>
              <a:rPr lang="es-PE" sz="4400" b="1" cap="small" dirty="0">
                <a:solidFill>
                  <a:srgbClr val="C00000"/>
                </a:solidFill>
                <a:cs typeface="Segoe UI" panose="020B0502040204020203" pitchFamily="34" charset="0"/>
              </a:rPr>
              <a:t>Comentarios de los participantes</a:t>
            </a:r>
            <a:endParaRPr lang="en-US" sz="4400" b="1" cap="small" dirty="0">
              <a:solidFill>
                <a:srgbClr val="C00000"/>
              </a:solidFill>
              <a:cs typeface="Segoe UI" panose="020B0502040204020203" pitchFamily="34" charset="0"/>
            </a:endParaRPr>
          </a:p>
        </p:txBody>
      </p:sp>
      <p:pic>
        <p:nvPicPr>
          <p:cNvPr id="13" name="18 Imagen" descr="http://www.logo.com.py/imgjpg.php?ruta=imagenes_db/GAL-3637016319_1858318838.jpg&amp;TRIM=336">
            <a:extLst>
              <a:ext uri="{FF2B5EF4-FFF2-40B4-BE49-F238E27FC236}">
                <a16:creationId xmlns:a16="http://schemas.microsoft.com/office/drawing/2014/main" id="{5B253B16-0BC6-5607-FD12-4D65623DA42B}"/>
              </a:ext>
            </a:extLst>
          </p:cNvPr>
          <p:cNvPicPr/>
          <p:nvPr/>
        </p:nvPicPr>
        <p:blipFill>
          <a:blip r:embed="rId4" cstate="print"/>
          <a:srcRect/>
          <a:stretch>
            <a:fillRect/>
          </a:stretch>
        </p:blipFill>
        <p:spPr bwMode="auto">
          <a:xfrm>
            <a:off x="1828415" y="677448"/>
            <a:ext cx="2503346" cy="969020"/>
          </a:xfrm>
          <a:prstGeom prst="rect">
            <a:avLst/>
          </a:prstGeom>
          <a:noFill/>
          <a:ln w="9525">
            <a:noFill/>
            <a:miter lim="800000"/>
            <a:headEnd/>
            <a:tailEnd/>
          </a:ln>
        </p:spPr>
      </p:pic>
      <p:pic>
        <p:nvPicPr>
          <p:cNvPr id="5" name="Imagen 4">
            <a:extLst>
              <a:ext uri="{FF2B5EF4-FFF2-40B4-BE49-F238E27FC236}">
                <a16:creationId xmlns:a16="http://schemas.microsoft.com/office/drawing/2014/main" id="{E75027BF-93A6-FC78-2961-8D46BD037F93}"/>
              </a:ext>
            </a:extLst>
          </p:cNvPr>
          <p:cNvPicPr>
            <a:picLocks noChangeAspect="1"/>
          </p:cNvPicPr>
          <p:nvPr/>
        </p:nvPicPr>
        <p:blipFill>
          <a:blip r:embed="rId5"/>
          <a:stretch>
            <a:fillRect/>
          </a:stretch>
        </p:blipFill>
        <p:spPr>
          <a:xfrm>
            <a:off x="7009575" y="786029"/>
            <a:ext cx="3958755" cy="751857"/>
          </a:xfrm>
          <a:prstGeom prst="rect">
            <a:avLst/>
          </a:prstGeom>
        </p:spPr>
      </p:pic>
    </p:spTree>
    <p:extLst>
      <p:ext uri="{BB962C8B-B14F-4D97-AF65-F5344CB8AC3E}">
        <p14:creationId xmlns:p14="http://schemas.microsoft.com/office/powerpoint/2010/main" val="214293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8 Imagen" descr="http://www.logo.com.py/imgjpg.php?ruta=imagenes_db/GAL-3637016319_1858318838.jpg&amp;TRIM=336">
            <a:extLst>
              <a:ext uri="{FF2B5EF4-FFF2-40B4-BE49-F238E27FC236}">
                <a16:creationId xmlns:a16="http://schemas.microsoft.com/office/drawing/2014/main" id="{D50D8471-5976-4E98-968F-80E58FC0278D}"/>
              </a:ext>
            </a:extLst>
          </p:cNvPr>
          <p:cNvPicPr/>
          <p:nvPr/>
        </p:nvPicPr>
        <p:blipFill>
          <a:blip r:embed="rId3" cstate="print"/>
          <a:srcRect/>
          <a:stretch>
            <a:fillRect/>
          </a:stretch>
        </p:blipFill>
        <p:spPr bwMode="auto">
          <a:xfrm>
            <a:off x="1828415" y="677448"/>
            <a:ext cx="2503346" cy="969020"/>
          </a:xfrm>
          <a:prstGeom prst="rect">
            <a:avLst/>
          </a:prstGeom>
          <a:noFill/>
          <a:ln w="9525">
            <a:noFill/>
            <a:miter lim="800000"/>
            <a:headEnd/>
            <a:tailEnd/>
          </a:ln>
        </p:spPr>
      </p:pic>
      <p:pic>
        <p:nvPicPr>
          <p:cNvPr id="1026" name="Picture 2">
            <a:extLst>
              <a:ext uri="{FF2B5EF4-FFF2-40B4-BE49-F238E27FC236}">
                <a16:creationId xmlns:a16="http://schemas.microsoft.com/office/drawing/2014/main" id="{08EED262-F4A4-9B18-7A07-8BA8970A3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390" y="1566709"/>
            <a:ext cx="9860746" cy="517689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0B6CFE60-CA28-500B-4B95-AEE08F143396}"/>
              </a:ext>
            </a:extLst>
          </p:cNvPr>
          <p:cNvPicPr>
            <a:picLocks noChangeAspect="1"/>
          </p:cNvPicPr>
          <p:nvPr/>
        </p:nvPicPr>
        <p:blipFill>
          <a:blip r:embed="rId5"/>
          <a:stretch>
            <a:fillRect/>
          </a:stretch>
        </p:blipFill>
        <p:spPr>
          <a:xfrm>
            <a:off x="7249273" y="677448"/>
            <a:ext cx="3958755" cy="751857"/>
          </a:xfrm>
          <a:prstGeom prst="rect">
            <a:avLst/>
          </a:prstGeom>
        </p:spPr>
      </p:pic>
    </p:spTree>
    <p:extLst>
      <p:ext uri="{BB962C8B-B14F-4D97-AF65-F5344CB8AC3E}">
        <p14:creationId xmlns:p14="http://schemas.microsoft.com/office/powerpoint/2010/main" val="174508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8745AEE9-C9FD-4657-B78B-EDFC5AEB57F8}"/>
              </a:ext>
            </a:extLst>
          </p:cNvPr>
          <p:cNvPicPr>
            <a:picLocks noChangeAspect="1"/>
          </p:cNvPicPr>
          <p:nvPr/>
        </p:nvPicPr>
        <p:blipFill rotWithShape="1">
          <a:blip r:embed="rId3">
            <a:extLst>
              <a:ext uri="{28A0092B-C50C-407E-A947-70E740481C1C}">
                <a14:useLocalDpi xmlns:a14="http://schemas.microsoft.com/office/drawing/2010/main" val="0"/>
              </a:ext>
            </a:extLst>
          </a:blip>
          <a:srcRect r="94258"/>
          <a:stretch/>
        </p:blipFill>
        <p:spPr>
          <a:xfrm>
            <a:off x="1" y="0"/>
            <a:ext cx="700088" cy="7164388"/>
          </a:xfrm>
          <a:prstGeom prst="rect">
            <a:avLst/>
          </a:prstGeom>
        </p:spPr>
      </p:pic>
      <p:sp>
        <p:nvSpPr>
          <p:cNvPr id="7" name="CuadroTexto 6"/>
          <p:cNvSpPr txBox="1"/>
          <p:nvPr/>
        </p:nvSpPr>
        <p:spPr>
          <a:xfrm>
            <a:off x="2634441" y="1807046"/>
            <a:ext cx="5542914" cy="459425"/>
          </a:xfrm>
          <a:prstGeom prst="rect">
            <a:avLst/>
          </a:prstGeom>
          <a:noFill/>
        </p:spPr>
        <p:txBody>
          <a:bodyPr wrap="square" rtlCol="0">
            <a:spAutoFit/>
          </a:bodyPr>
          <a:lstStyle/>
          <a:p>
            <a:pPr defTabSz="358218"/>
            <a:r>
              <a:rPr lang="es-ES_tradnl" sz="2400" b="1" cap="small" dirty="0">
                <a:solidFill>
                  <a:srgbClr val="C00000"/>
                </a:solidFill>
                <a:cs typeface="Segoe UI" panose="020B0502040204020203" pitchFamily="34" charset="0"/>
              </a:rPr>
              <a:t>Agenda</a:t>
            </a:r>
          </a:p>
        </p:txBody>
      </p:sp>
      <p:sp>
        <p:nvSpPr>
          <p:cNvPr id="11" name="Rectángulo 10">
            <a:extLst>
              <a:ext uri="{FF2B5EF4-FFF2-40B4-BE49-F238E27FC236}">
                <a16:creationId xmlns:a16="http://schemas.microsoft.com/office/drawing/2014/main" id="{C6FED3A1-0D50-4CD1-ACBC-DEBA9B3F4F71}"/>
              </a:ext>
            </a:extLst>
          </p:cNvPr>
          <p:cNvSpPr/>
          <p:nvPr/>
        </p:nvSpPr>
        <p:spPr>
          <a:xfrm>
            <a:off x="2634441" y="2507779"/>
            <a:ext cx="6902172" cy="2805063"/>
          </a:xfrm>
          <a:prstGeom prst="rect">
            <a:avLst/>
          </a:prstGeom>
        </p:spPr>
        <p:txBody>
          <a:bodyPr wrap="square">
            <a:spAutoFit/>
          </a:bodyPr>
          <a:lstStyle/>
          <a:p>
            <a:pPr marL="582897" indent="-582897" algn="just" defTabSz="1165788" fontAlgn="base">
              <a:lnSpc>
                <a:spcPct val="150000"/>
              </a:lnSpc>
              <a:spcBef>
                <a:spcPct val="0"/>
              </a:spcBef>
              <a:spcAft>
                <a:spcPct val="0"/>
              </a:spcAft>
              <a:buFont typeface="+mj-lt"/>
              <a:buAutoNum type="romanUcPeriod"/>
            </a:pPr>
            <a:r>
              <a:rPr lang="es-PE" sz="2400" dirty="0"/>
              <a:t>Descripción del proyecto.</a:t>
            </a:r>
          </a:p>
          <a:p>
            <a:pPr marL="582897" indent="-582897" algn="just" defTabSz="1165788" fontAlgn="base">
              <a:lnSpc>
                <a:spcPct val="150000"/>
              </a:lnSpc>
              <a:spcBef>
                <a:spcPct val="0"/>
              </a:spcBef>
              <a:spcAft>
                <a:spcPct val="0"/>
              </a:spcAft>
              <a:buFont typeface="+mj-lt"/>
              <a:buAutoNum type="romanUcPeriod"/>
            </a:pPr>
            <a:r>
              <a:rPr lang="es-PE" sz="2400" dirty="0"/>
              <a:t>Proceso de contratación</a:t>
            </a:r>
          </a:p>
          <a:p>
            <a:pPr marL="582897" indent="-582897" algn="just" defTabSz="1165788" fontAlgn="base">
              <a:lnSpc>
                <a:spcPct val="150000"/>
              </a:lnSpc>
              <a:spcBef>
                <a:spcPct val="0"/>
              </a:spcBef>
              <a:spcAft>
                <a:spcPct val="0"/>
              </a:spcAft>
              <a:buFont typeface="+mj-lt"/>
              <a:buAutoNum type="romanUcPeriod"/>
            </a:pPr>
            <a:r>
              <a:rPr lang="es-PE" sz="2400" dirty="0"/>
              <a:t>Cronograma</a:t>
            </a:r>
          </a:p>
          <a:p>
            <a:pPr marL="582897" indent="-582897" algn="just" defTabSz="1165788" fontAlgn="base">
              <a:lnSpc>
                <a:spcPct val="150000"/>
              </a:lnSpc>
              <a:spcBef>
                <a:spcPct val="0"/>
              </a:spcBef>
              <a:spcAft>
                <a:spcPct val="0"/>
              </a:spcAft>
              <a:buFont typeface="+mj-lt"/>
              <a:buAutoNum type="romanUcPeriod"/>
            </a:pPr>
            <a:r>
              <a:rPr lang="es-PE" sz="2400" dirty="0"/>
              <a:t>Comentarios de los participantes</a:t>
            </a:r>
          </a:p>
          <a:p>
            <a:pPr marL="582897" indent="-582897" algn="just" defTabSz="1165788" fontAlgn="base">
              <a:lnSpc>
                <a:spcPct val="150000"/>
              </a:lnSpc>
              <a:spcBef>
                <a:spcPct val="0"/>
              </a:spcBef>
              <a:spcAft>
                <a:spcPct val="0"/>
              </a:spcAft>
              <a:buFont typeface="+mj-lt"/>
              <a:buAutoNum type="romanUcPeriod"/>
            </a:pPr>
            <a:endParaRPr lang="es-PE" sz="2400" dirty="0"/>
          </a:p>
        </p:txBody>
      </p:sp>
      <p:pic>
        <p:nvPicPr>
          <p:cNvPr id="13" name="1 Imagen">
            <a:extLst>
              <a:ext uri="{FF2B5EF4-FFF2-40B4-BE49-F238E27FC236}">
                <a16:creationId xmlns:a16="http://schemas.microsoft.com/office/drawing/2014/main" id="{4D7C7462-4067-44B6-A145-E790410DB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56701">
            <a:off x="9812319" y="2754732"/>
            <a:ext cx="2246646" cy="1957806"/>
          </a:xfrm>
          <a:prstGeom prst="rect">
            <a:avLst/>
          </a:prstGeom>
          <a:ln>
            <a:noFill/>
          </a:ln>
          <a:effectLst>
            <a:softEdge rad="112500"/>
          </a:effectLst>
        </p:spPr>
      </p:pic>
      <p:pic>
        <p:nvPicPr>
          <p:cNvPr id="12" name="18 Imagen" descr="http://www.logo.com.py/imgjpg.php?ruta=imagenes_db/GAL-3637016319_1858318838.jpg&amp;TRIM=336">
            <a:extLst>
              <a:ext uri="{FF2B5EF4-FFF2-40B4-BE49-F238E27FC236}">
                <a16:creationId xmlns:a16="http://schemas.microsoft.com/office/drawing/2014/main" id="{8EA581FB-257F-451D-BEA3-F76196465E29}"/>
              </a:ext>
            </a:extLst>
          </p:cNvPr>
          <p:cNvPicPr/>
          <p:nvPr/>
        </p:nvPicPr>
        <p:blipFill>
          <a:blip r:embed="rId5" cstate="print"/>
          <a:srcRect/>
          <a:stretch>
            <a:fillRect/>
          </a:stretch>
        </p:blipFill>
        <p:spPr bwMode="auto">
          <a:xfrm>
            <a:off x="1189631" y="200908"/>
            <a:ext cx="1364883" cy="439139"/>
          </a:xfrm>
          <a:prstGeom prst="rect">
            <a:avLst/>
          </a:prstGeom>
          <a:noFill/>
          <a:ln w="9525">
            <a:noFill/>
            <a:miter lim="800000"/>
            <a:headEnd/>
            <a:tailEnd/>
          </a:ln>
        </p:spPr>
      </p:pic>
      <p:pic>
        <p:nvPicPr>
          <p:cNvPr id="2" name="Imagen 1">
            <a:extLst>
              <a:ext uri="{FF2B5EF4-FFF2-40B4-BE49-F238E27FC236}">
                <a16:creationId xmlns:a16="http://schemas.microsoft.com/office/drawing/2014/main" id="{D9D332C6-1C10-6443-EEA8-1B6803E0F29E}"/>
              </a:ext>
            </a:extLst>
          </p:cNvPr>
          <p:cNvPicPr>
            <a:picLocks noChangeAspect="1"/>
          </p:cNvPicPr>
          <p:nvPr/>
        </p:nvPicPr>
        <p:blipFill>
          <a:blip r:embed="rId6"/>
          <a:stretch>
            <a:fillRect/>
          </a:stretch>
        </p:blipFill>
        <p:spPr>
          <a:xfrm>
            <a:off x="9818702" y="200908"/>
            <a:ext cx="3244975" cy="616294"/>
          </a:xfrm>
          <a:prstGeom prst="rect">
            <a:avLst/>
          </a:prstGeom>
        </p:spPr>
      </p:pic>
    </p:spTree>
    <p:extLst>
      <p:ext uri="{BB962C8B-B14F-4D97-AF65-F5344CB8AC3E}">
        <p14:creationId xmlns:p14="http://schemas.microsoft.com/office/powerpoint/2010/main" val="154472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3" y="2"/>
            <a:ext cx="12670090" cy="7164384"/>
          </a:xfrm>
          <a:prstGeom prst="rect">
            <a:avLst/>
          </a:prstGeom>
        </p:spPr>
      </p:pic>
      <p:sp>
        <p:nvSpPr>
          <p:cNvPr id="2" name="Marcador de número de diapositiva 1"/>
          <p:cNvSpPr>
            <a:spLocks noGrp="1"/>
          </p:cNvSpPr>
          <p:nvPr>
            <p:ph type="sldNum" sz="quarter" idx="12"/>
          </p:nvPr>
        </p:nvSpPr>
        <p:spPr/>
        <p:txBody>
          <a:bodyPr/>
          <a:lstStyle/>
          <a:p>
            <a:fld id="{C68A7E59-53D2-441C-AD90-873AE612EF8C}" type="slidenum">
              <a:rPr lang="es-PE" smtClean="0"/>
              <a:t>3</a:t>
            </a:fld>
            <a:endParaRPr lang="es-PE"/>
          </a:p>
        </p:txBody>
      </p:sp>
      <p:sp>
        <p:nvSpPr>
          <p:cNvPr id="3" name="CuadroTexto 2">
            <a:extLst>
              <a:ext uri="{FF2B5EF4-FFF2-40B4-BE49-F238E27FC236}">
                <a16:creationId xmlns:a16="http://schemas.microsoft.com/office/drawing/2014/main" id="{02EE1F2C-48B5-4C53-9CD2-335A141CE530}"/>
              </a:ext>
            </a:extLst>
          </p:cNvPr>
          <p:cNvSpPr txBox="1"/>
          <p:nvPr/>
        </p:nvSpPr>
        <p:spPr>
          <a:xfrm>
            <a:off x="705954" y="2435892"/>
            <a:ext cx="907489" cy="542456"/>
          </a:xfrm>
          <a:prstGeom prst="rect">
            <a:avLst/>
          </a:prstGeom>
          <a:solidFill>
            <a:srgbClr val="E40613"/>
          </a:solidFill>
        </p:spPr>
        <p:txBody>
          <a:bodyPr wrap="square" rtlCol="0">
            <a:spAutoFit/>
          </a:bodyPr>
          <a:lstStyle/>
          <a:p>
            <a:pPr algn="r"/>
            <a:endParaRPr lang="es-PE" sz="2925" b="1"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1288284" y="3123831"/>
            <a:ext cx="10013128" cy="830997"/>
          </a:xfrm>
          <a:prstGeom prst="rect">
            <a:avLst/>
          </a:prstGeom>
          <a:solidFill>
            <a:schemeClr val="bg1"/>
          </a:solidFill>
        </p:spPr>
        <p:txBody>
          <a:bodyPr wrap="square" rtlCol="0">
            <a:spAutoFit/>
          </a:bodyPr>
          <a:lstStyle/>
          <a:p>
            <a:pPr algn="just"/>
            <a:r>
              <a:rPr lang="es-PE" sz="4800" b="1" dirty="0"/>
              <a:t>I. </a:t>
            </a:r>
            <a:r>
              <a:rPr lang="es-PE" sz="4800" dirty="0"/>
              <a:t>Descripción del proyecto</a:t>
            </a:r>
            <a:endParaRPr lang="en-US" sz="4800" b="1" dirty="0"/>
          </a:p>
        </p:txBody>
      </p:sp>
      <p:pic>
        <p:nvPicPr>
          <p:cNvPr id="13" name="18 Imagen" descr="http://www.logo.com.py/imgjpg.php?ruta=imagenes_db/GAL-3637016319_1858318838.jpg&amp;TRIM=336">
            <a:extLst>
              <a:ext uri="{FF2B5EF4-FFF2-40B4-BE49-F238E27FC236}">
                <a16:creationId xmlns:a16="http://schemas.microsoft.com/office/drawing/2014/main" id="{2AC31DB5-8598-451C-8956-AA916E8BB866}"/>
              </a:ext>
            </a:extLst>
          </p:cNvPr>
          <p:cNvPicPr/>
          <p:nvPr/>
        </p:nvPicPr>
        <p:blipFill>
          <a:blip r:embed="rId4" cstate="print"/>
          <a:srcRect/>
          <a:stretch>
            <a:fillRect/>
          </a:stretch>
        </p:blipFill>
        <p:spPr bwMode="auto">
          <a:xfrm>
            <a:off x="1828415" y="677448"/>
            <a:ext cx="2503346" cy="969020"/>
          </a:xfrm>
          <a:prstGeom prst="rect">
            <a:avLst/>
          </a:prstGeom>
          <a:noFill/>
          <a:ln w="9525">
            <a:noFill/>
            <a:miter lim="800000"/>
            <a:headEnd/>
            <a:tailEnd/>
          </a:ln>
        </p:spPr>
      </p:pic>
      <p:pic>
        <p:nvPicPr>
          <p:cNvPr id="5" name="Imagen 4">
            <a:extLst>
              <a:ext uri="{FF2B5EF4-FFF2-40B4-BE49-F238E27FC236}">
                <a16:creationId xmlns:a16="http://schemas.microsoft.com/office/drawing/2014/main" id="{BE5B7C33-EC6C-50A8-E083-F4F5EE7558BC}"/>
              </a:ext>
            </a:extLst>
          </p:cNvPr>
          <p:cNvPicPr>
            <a:picLocks noChangeAspect="1"/>
          </p:cNvPicPr>
          <p:nvPr/>
        </p:nvPicPr>
        <p:blipFill>
          <a:blip r:embed="rId5"/>
          <a:stretch>
            <a:fillRect/>
          </a:stretch>
        </p:blipFill>
        <p:spPr>
          <a:xfrm>
            <a:off x="7009575" y="677447"/>
            <a:ext cx="3958755" cy="751857"/>
          </a:xfrm>
          <a:prstGeom prst="rect">
            <a:avLst/>
          </a:prstGeom>
        </p:spPr>
      </p:pic>
    </p:spTree>
    <p:extLst>
      <p:ext uri="{BB962C8B-B14F-4D97-AF65-F5344CB8AC3E}">
        <p14:creationId xmlns:p14="http://schemas.microsoft.com/office/powerpoint/2010/main" val="213035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2A55299-1F3D-4ECF-B2AD-583D2C6AE44D}"/>
              </a:ext>
            </a:extLst>
          </p:cNvPr>
          <p:cNvSpPr txBox="1">
            <a:spLocks/>
          </p:cNvSpPr>
          <p:nvPr/>
        </p:nvSpPr>
        <p:spPr>
          <a:xfrm>
            <a:off x="717550" y="824416"/>
            <a:ext cx="11292635" cy="625830"/>
          </a:xfrm>
          <a:prstGeom prst="rect">
            <a:avLst/>
          </a:prstGeom>
          <a:solidFill>
            <a:schemeClr val="bg1"/>
          </a:solidFill>
        </p:spPr>
        <p:txBody>
          <a:bodyPr vert="horz" lIns="91440" tIns="45720" rIns="91440" bIns="45720" rtlCol="0" anchor="ctr">
            <a:noAutofit/>
          </a:bodyPr>
          <a:lstStyle/>
          <a:p>
            <a:r>
              <a:rPr lang="es-ES" sz="24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sz="2400" b="1" cap="small" dirty="0">
                <a:solidFill>
                  <a:srgbClr val="C00000"/>
                </a:solidFill>
                <a:ea typeface="Segoe UI" panose="020B0502040204020203" pitchFamily="34" charset="0"/>
                <a:cs typeface="Segoe UI" panose="020B0502040204020203" pitchFamily="34" charset="0"/>
              </a:rPr>
              <a:t>1. </a:t>
            </a:r>
            <a:r>
              <a:rPr lang="es-PE" sz="2400" dirty="0"/>
              <a:t>Descripción del proyecto</a:t>
            </a:r>
            <a:endParaRPr lang="es-PE" sz="2400" b="1" cap="small" dirty="0">
              <a:solidFill>
                <a:srgbClr val="C00000"/>
              </a:solidFill>
              <a:cs typeface="Segoe UI" panose="020B0502040204020203" pitchFamily="34" charset="0"/>
            </a:endParaRPr>
          </a:p>
        </p:txBody>
      </p:sp>
      <p:cxnSp>
        <p:nvCxnSpPr>
          <p:cNvPr id="5" name="Conector recto 4">
            <a:extLst>
              <a:ext uri="{FF2B5EF4-FFF2-40B4-BE49-F238E27FC236}">
                <a16:creationId xmlns:a16="http://schemas.microsoft.com/office/drawing/2014/main" id="{3E4BC9D2-5341-4B75-A44D-6F9146E89515}"/>
              </a:ext>
            </a:extLst>
          </p:cNvPr>
          <p:cNvCxnSpPr/>
          <p:nvPr/>
        </p:nvCxnSpPr>
        <p:spPr>
          <a:xfrm>
            <a:off x="610766" y="1423548"/>
            <a:ext cx="5753101" cy="0"/>
          </a:xfrm>
          <a:prstGeom prst="line">
            <a:avLst/>
          </a:prstGeom>
          <a:ln>
            <a:solidFill>
              <a:schemeClr val="bg2">
                <a:lumMod val="50000"/>
                <a:alpha val="34000"/>
              </a:schemeClr>
            </a:solidFill>
          </a:ln>
        </p:spPr>
        <p:style>
          <a:lnRef idx="1">
            <a:schemeClr val="accent1"/>
          </a:lnRef>
          <a:fillRef idx="0">
            <a:schemeClr val="accent1"/>
          </a:fillRef>
          <a:effectRef idx="0">
            <a:schemeClr val="accent1"/>
          </a:effectRef>
          <a:fontRef idx="minor">
            <a:schemeClr val="tx1"/>
          </a:fontRef>
        </p:style>
      </p:cxnSp>
      <p:pic>
        <p:nvPicPr>
          <p:cNvPr id="13" name="18 Imagen" descr="http://www.logo.com.py/imgjpg.php?ruta=imagenes_db/GAL-3637016319_1858318838.jpg&amp;TRIM=336">
            <a:extLst>
              <a:ext uri="{FF2B5EF4-FFF2-40B4-BE49-F238E27FC236}">
                <a16:creationId xmlns:a16="http://schemas.microsoft.com/office/drawing/2014/main" id="{DE5C94A5-E037-4D57-97E2-BF442A5C987C}"/>
              </a:ext>
            </a:extLst>
          </p:cNvPr>
          <p:cNvPicPr/>
          <p:nvPr/>
        </p:nvPicPr>
        <p:blipFill>
          <a:blip r:embed="rId3" cstate="print"/>
          <a:srcRect/>
          <a:stretch>
            <a:fillRect/>
          </a:stretch>
        </p:blipFill>
        <p:spPr bwMode="auto">
          <a:xfrm>
            <a:off x="841288" y="160421"/>
            <a:ext cx="1364883" cy="439139"/>
          </a:xfrm>
          <a:prstGeom prst="rect">
            <a:avLst/>
          </a:prstGeom>
          <a:noFill/>
          <a:ln w="9525">
            <a:noFill/>
            <a:miter lim="800000"/>
            <a:headEnd/>
            <a:tailEnd/>
          </a:ln>
        </p:spPr>
      </p:pic>
      <p:pic>
        <p:nvPicPr>
          <p:cNvPr id="7" name="Imagen 6">
            <a:extLst>
              <a:ext uri="{FF2B5EF4-FFF2-40B4-BE49-F238E27FC236}">
                <a16:creationId xmlns:a16="http://schemas.microsoft.com/office/drawing/2014/main" id="{9CB84CBC-834C-7523-80AB-A13ED5C07701}"/>
              </a:ext>
            </a:extLst>
          </p:cNvPr>
          <p:cNvPicPr>
            <a:picLocks noChangeAspect="1"/>
          </p:cNvPicPr>
          <p:nvPr/>
        </p:nvPicPr>
        <p:blipFill>
          <a:blip r:embed="rId4"/>
          <a:stretch>
            <a:fillRect/>
          </a:stretch>
        </p:blipFill>
        <p:spPr>
          <a:xfrm>
            <a:off x="8811742" y="202431"/>
            <a:ext cx="3958755" cy="751857"/>
          </a:xfrm>
          <a:prstGeom prst="rect">
            <a:avLst/>
          </a:prstGeom>
        </p:spPr>
      </p:pic>
      <p:sp>
        <p:nvSpPr>
          <p:cNvPr id="2" name="Rectangle 2">
            <a:extLst>
              <a:ext uri="{FF2B5EF4-FFF2-40B4-BE49-F238E27FC236}">
                <a16:creationId xmlns:a16="http://schemas.microsoft.com/office/drawing/2014/main" id="{A1AC86C1-C646-4CB6-95F9-D0E4A3601836}"/>
              </a:ext>
            </a:extLst>
          </p:cNvPr>
          <p:cNvSpPr>
            <a:spLocks noChangeArrowheads="1"/>
          </p:cNvSpPr>
          <p:nvPr/>
        </p:nvSpPr>
        <p:spPr bwMode="auto">
          <a:xfrm>
            <a:off x="0" y="0"/>
            <a:ext cx="13320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PE" altLang="es-PE" sz="10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Ubicaci</a:t>
            </a:r>
            <a:r>
              <a:rPr kumimoji="0" lang="es-PE" altLang="es-PE"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PE" altLang="es-PE" sz="10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obra:</a:t>
            </a:r>
            <a:endParaRPr kumimoji="0" lang="es-PE" altLang="es-P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a:ln>
                <a:noFill/>
              </a:ln>
              <a:solidFill>
                <a:schemeClr val="tx1"/>
              </a:solidFill>
              <a:effectLst/>
              <a:latin typeface="Arial" panose="020B0604020202020204" pitchFamily="34" charset="0"/>
            </a:endParaRPr>
          </a:p>
        </p:txBody>
      </p:sp>
      <p:sp>
        <p:nvSpPr>
          <p:cNvPr id="8" name="1 Título">
            <a:extLst>
              <a:ext uri="{FF2B5EF4-FFF2-40B4-BE49-F238E27FC236}">
                <a16:creationId xmlns:a16="http://schemas.microsoft.com/office/drawing/2014/main" id="{DC0EB13F-B0AA-903B-FDE0-1071320FB3EA}"/>
              </a:ext>
            </a:extLst>
          </p:cNvPr>
          <p:cNvSpPr txBox="1">
            <a:spLocks/>
          </p:cNvSpPr>
          <p:nvPr/>
        </p:nvSpPr>
        <p:spPr>
          <a:xfrm>
            <a:off x="610766" y="1655253"/>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kumimoji="0" lang="es-PE" altLang="es-PE"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Ubicación de la obra</a:t>
            </a:r>
            <a:r>
              <a:rPr kumimoji="0" lang="es-PE" altLang="es-PE"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PE" altLang="es-PE" sz="1400" b="0" i="0" u="none" strike="noStrike" cap="none" normalizeH="0" baseline="0" dirty="0">
              <a:ln>
                <a:noFill/>
              </a:ln>
              <a:solidFill>
                <a:schemeClr val="tx1"/>
              </a:solidFill>
              <a:effectLst/>
            </a:endParaRPr>
          </a:p>
          <a:p>
            <a:endParaRPr lang="es-PE" sz="2400" b="1" cap="small" dirty="0">
              <a:solidFill>
                <a:srgbClr val="C00000"/>
              </a:solidFill>
              <a:cs typeface="Segoe UI" panose="020B0502040204020203" pitchFamily="34" charset="0"/>
            </a:endParaRPr>
          </a:p>
        </p:txBody>
      </p:sp>
      <p:pic>
        <p:nvPicPr>
          <p:cNvPr id="3" name="Imagen 2">
            <a:extLst>
              <a:ext uri="{FF2B5EF4-FFF2-40B4-BE49-F238E27FC236}">
                <a16:creationId xmlns:a16="http://schemas.microsoft.com/office/drawing/2014/main" id="{C3DCC71D-B5C2-102C-4759-47011AE9E5CF}"/>
              </a:ext>
            </a:extLst>
          </p:cNvPr>
          <p:cNvPicPr>
            <a:picLocks noChangeAspect="1"/>
          </p:cNvPicPr>
          <p:nvPr/>
        </p:nvPicPr>
        <p:blipFill>
          <a:blip r:embed="rId5"/>
          <a:stretch>
            <a:fillRect/>
          </a:stretch>
        </p:blipFill>
        <p:spPr>
          <a:xfrm>
            <a:off x="922715" y="824416"/>
            <a:ext cx="10882303" cy="5974598"/>
          </a:xfrm>
          <a:prstGeom prst="rect">
            <a:avLst/>
          </a:prstGeom>
        </p:spPr>
      </p:pic>
    </p:spTree>
    <p:extLst>
      <p:ext uri="{BB962C8B-B14F-4D97-AF65-F5344CB8AC3E}">
        <p14:creationId xmlns:p14="http://schemas.microsoft.com/office/powerpoint/2010/main" val="216472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EDD40D8-300A-F861-23D6-6CC1A5468780}"/>
              </a:ext>
            </a:extLst>
          </p:cNvPr>
          <p:cNvPicPr>
            <a:picLocks noChangeAspect="1"/>
          </p:cNvPicPr>
          <p:nvPr/>
        </p:nvPicPr>
        <p:blipFill>
          <a:blip r:embed="rId2"/>
          <a:stretch>
            <a:fillRect/>
          </a:stretch>
        </p:blipFill>
        <p:spPr>
          <a:xfrm>
            <a:off x="5746558" y="2453779"/>
            <a:ext cx="7041490" cy="4291956"/>
          </a:xfrm>
          <a:prstGeom prst="rect">
            <a:avLst/>
          </a:prstGeom>
        </p:spPr>
      </p:pic>
      <p:sp>
        <p:nvSpPr>
          <p:cNvPr id="2" name="1 Título">
            <a:extLst>
              <a:ext uri="{FF2B5EF4-FFF2-40B4-BE49-F238E27FC236}">
                <a16:creationId xmlns:a16="http://schemas.microsoft.com/office/drawing/2014/main" id="{23CBDDB1-91EA-A88D-D464-DC4013A53A74}"/>
              </a:ext>
            </a:extLst>
          </p:cNvPr>
          <p:cNvSpPr txBox="1">
            <a:spLocks/>
          </p:cNvSpPr>
          <p:nvPr/>
        </p:nvSpPr>
        <p:spPr>
          <a:xfrm>
            <a:off x="378535" y="336797"/>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kumimoji="0" lang="es-PE" altLang="es-PE"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es-PE" altLang="es-P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PE" altLang="es-PE"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de acceso</a:t>
            </a:r>
            <a:r>
              <a:rPr kumimoji="0" lang="es-PE" altLang="es-PE"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PE" altLang="es-PE" b="0" i="0" u="none" strike="noStrike" cap="none" normalizeH="0" baseline="0" dirty="0">
              <a:ln>
                <a:noFill/>
              </a:ln>
              <a:solidFill>
                <a:schemeClr val="tx1"/>
              </a:solidFill>
              <a:effectLst/>
            </a:endParaRPr>
          </a:p>
          <a:p>
            <a:endParaRPr lang="es-PE" sz="2400" b="1" cap="small" dirty="0">
              <a:solidFill>
                <a:srgbClr val="C00000"/>
              </a:solidFill>
              <a:cs typeface="Segoe UI" panose="020B0502040204020203" pitchFamily="34" charset="0"/>
            </a:endParaRPr>
          </a:p>
        </p:txBody>
      </p:sp>
      <p:pic>
        <p:nvPicPr>
          <p:cNvPr id="3" name="Imagen 2">
            <a:extLst>
              <a:ext uri="{FF2B5EF4-FFF2-40B4-BE49-F238E27FC236}">
                <a16:creationId xmlns:a16="http://schemas.microsoft.com/office/drawing/2014/main" id="{66176D6F-3D7E-BFB2-E216-371567566001}"/>
              </a:ext>
            </a:extLst>
          </p:cNvPr>
          <p:cNvPicPr>
            <a:picLocks noChangeAspect="1"/>
          </p:cNvPicPr>
          <p:nvPr/>
        </p:nvPicPr>
        <p:blipFill>
          <a:blip r:embed="rId3"/>
          <a:stretch>
            <a:fillRect/>
          </a:stretch>
        </p:blipFill>
        <p:spPr>
          <a:xfrm>
            <a:off x="378535" y="962627"/>
            <a:ext cx="6261166" cy="2227834"/>
          </a:xfrm>
          <a:prstGeom prst="rect">
            <a:avLst/>
          </a:prstGeom>
        </p:spPr>
      </p:pic>
    </p:spTree>
    <p:extLst>
      <p:ext uri="{BB962C8B-B14F-4D97-AF65-F5344CB8AC3E}">
        <p14:creationId xmlns:p14="http://schemas.microsoft.com/office/powerpoint/2010/main" val="120555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6DE5CCE3-E748-2275-5CED-B7EC95ADA809}"/>
              </a:ext>
            </a:extLst>
          </p:cNvPr>
          <p:cNvSpPr txBox="1">
            <a:spLocks/>
          </p:cNvSpPr>
          <p:nvPr/>
        </p:nvSpPr>
        <p:spPr>
          <a:xfrm>
            <a:off x="378534" y="3269278"/>
            <a:ext cx="11292635" cy="827233"/>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kumimoji="0" lang="es-PE" altLang="es-PE"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Plazo de ejecución de la obra:			150 (ciento cincuenta) días calendario, excluyendo el periodo de 											recepción y liquidación de obra. </a:t>
            </a:r>
            <a:endParaRPr kumimoji="0" lang="es-PE" altLang="es-PE" sz="1600" b="0" i="0" u="none" strike="noStrike" cap="none" normalizeH="0" baseline="0" dirty="0">
              <a:ln>
                <a:noFill/>
              </a:ln>
              <a:solidFill>
                <a:schemeClr val="tx1"/>
              </a:solidFill>
              <a:effectLst/>
            </a:endParaRPr>
          </a:p>
          <a:p>
            <a:endParaRPr lang="es-PE" sz="2400" b="1" cap="small" dirty="0">
              <a:solidFill>
                <a:srgbClr val="C00000"/>
              </a:solidFill>
              <a:cs typeface="Segoe UI" panose="020B0502040204020203" pitchFamily="34" charset="0"/>
            </a:endParaRPr>
          </a:p>
        </p:txBody>
      </p:sp>
      <p:sp>
        <p:nvSpPr>
          <p:cNvPr id="4" name="1 Título">
            <a:extLst>
              <a:ext uri="{FF2B5EF4-FFF2-40B4-BE49-F238E27FC236}">
                <a16:creationId xmlns:a16="http://schemas.microsoft.com/office/drawing/2014/main" id="{AB84CFFC-0808-99C2-533B-08CD2A52F000}"/>
              </a:ext>
            </a:extLst>
          </p:cNvPr>
          <p:cNvSpPr txBox="1">
            <a:spLocks/>
          </p:cNvSpPr>
          <p:nvPr/>
        </p:nvSpPr>
        <p:spPr>
          <a:xfrm>
            <a:off x="534673" y="4609715"/>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Modalidad de ejecución:				Suma alzada</a:t>
            </a:r>
            <a:endParaRPr lang="es-PE" altLang="es-PE" sz="1600" b="1" dirty="0">
              <a:latin typeface="Times New Roman" panose="02020603050405020304" pitchFamily="18" charset="0"/>
              <a:ea typeface="Calibri" panose="020F0502020204030204" pitchFamily="34" charset="0"/>
              <a:cs typeface="Times New Roman" panose="02020603050405020304" pitchFamily="18" charset="0"/>
            </a:endParaRPr>
          </a:p>
          <a:p>
            <a:endParaRPr lang="es-PE" sz="2400" b="1" cap="small" dirty="0">
              <a:solidFill>
                <a:srgbClr val="C00000"/>
              </a:solidFill>
              <a:cs typeface="Segoe UI" panose="020B0502040204020203" pitchFamily="34" charset="0"/>
            </a:endParaRPr>
          </a:p>
        </p:txBody>
      </p:sp>
      <p:sp>
        <p:nvSpPr>
          <p:cNvPr id="23" name="1 Título">
            <a:extLst>
              <a:ext uri="{FF2B5EF4-FFF2-40B4-BE49-F238E27FC236}">
                <a16:creationId xmlns:a16="http://schemas.microsoft.com/office/drawing/2014/main" id="{119F5B06-60D8-FE19-D53B-748BF2DD41E0}"/>
              </a:ext>
            </a:extLst>
          </p:cNvPr>
          <p:cNvSpPr txBox="1">
            <a:spLocks/>
          </p:cNvSpPr>
          <p:nvPr/>
        </p:nvSpPr>
        <p:spPr>
          <a:xfrm>
            <a:off x="534673" y="1157705"/>
            <a:ext cx="4429439"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Presupuesto</a:t>
            </a:r>
            <a:r>
              <a:rPr lang="es-ES" sz="24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estimado de la obra</a:t>
            </a:r>
            <a:r>
              <a:rPr lang="es-PE" altLang="es-PE" b="1" dirty="0">
                <a:latin typeface="Times New Roman" panose="02020603050405020304" pitchFamily="18" charset="0"/>
                <a:ea typeface="Calibri" panose="020F0502020204030204" pitchFamily="34" charset="0"/>
                <a:cs typeface="Times New Roman" panose="02020603050405020304" pitchFamily="18" charset="0"/>
              </a:rPr>
              <a:t>:		</a:t>
            </a:r>
          </a:p>
          <a:p>
            <a:endParaRPr lang="es-PE" sz="2400" b="1" cap="small" dirty="0">
              <a:solidFill>
                <a:srgbClr val="C00000"/>
              </a:solidFill>
              <a:cs typeface="Segoe UI" panose="020B0502040204020203" pitchFamily="34" charset="0"/>
            </a:endParaRPr>
          </a:p>
        </p:txBody>
      </p:sp>
      <p:graphicFrame>
        <p:nvGraphicFramePr>
          <p:cNvPr id="24" name="Tabla 23">
            <a:extLst>
              <a:ext uri="{FF2B5EF4-FFF2-40B4-BE49-F238E27FC236}">
                <a16:creationId xmlns:a16="http://schemas.microsoft.com/office/drawing/2014/main" id="{A8E611A6-0F9C-A29F-09E7-F4EAED58D540}"/>
              </a:ext>
            </a:extLst>
          </p:cNvPr>
          <p:cNvGraphicFramePr>
            <a:graphicFrameLocks noGrp="1"/>
          </p:cNvGraphicFramePr>
          <p:nvPr>
            <p:extLst>
              <p:ext uri="{D42A27DB-BD31-4B8C-83A1-F6EECF244321}">
                <p14:modId xmlns:p14="http://schemas.microsoft.com/office/powerpoint/2010/main" val="4196041954"/>
              </p:ext>
            </p:extLst>
          </p:nvPr>
        </p:nvGraphicFramePr>
        <p:xfrm>
          <a:off x="4914515" y="1139317"/>
          <a:ext cx="5143500" cy="1409065"/>
        </p:xfrm>
        <a:graphic>
          <a:graphicData uri="http://schemas.openxmlformats.org/drawingml/2006/table">
            <a:tbl>
              <a:tblPr firstRow="1" firstCol="1" bandRow="1"/>
              <a:tblGrid>
                <a:gridCol w="2451100">
                  <a:extLst>
                    <a:ext uri="{9D8B030D-6E8A-4147-A177-3AD203B41FA5}">
                      <a16:colId xmlns:a16="http://schemas.microsoft.com/office/drawing/2014/main" val="1185357404"/>
                    </a:ext>
                  </a:extLst>
                </a:gridCol>
                <a:gridCol w="215900">
                  <a:extLst>
                    <a:ext uri="{9D8B030D-6E8A-4147-A177-3AD203B41FA5}">
                      <a16:colId xmlns:a16="http://schemas.microsoft.com/office/drawing/2014/main" val="58421230"/>
                    </a:ext>
                  </a:extLst>
                </a:gridCol>
                <a:gridCol w="2476500">
                  <a:extLst>
                    <a:ext uri="{9D8B030D-6E8A-4147-A177-3AD203B41FA5}">
                      <a16:colId xmlns:a16="http://schemas.microsoft.com/office/drawing/2014/main" val="778602934"/>
                    </a:ext>
                  </a:extLst>
                </a:gridCol>
              </a:tblGrid>
              <a:tr h="293370">
                <a:tc>
                  <a:txBody>
                    <a:bodyPr/>
                    <a:lstStyle/>
                    <a:p>
                      <a:pPr algn="l" rtl="0" fontAlgn="ctr"/>
                      <a:r>
                        <a:rPr lang="es-PE" sz="1600" b="0" i="0" u="none" strike="noStrike" dirty="0">
                          <a:solidFill>
                            <a:srgbClr val="000000"/>
                          </a:solidFill>
                          <a:effectLst/>
                          <a:latin typeface="Times New Roman" panose="02020603050405020304" pitchFamily="18" charset="0"/>
                        </a:rPr>
                        <a:t>EJECUCIÓN DE OBRA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s-PE" sz="16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rtl="0" fontAlgn="ctr"/>
                      <a:r>
                        <a:rPr lang="es-PE" sz="1600" b="0" i="0" u="none" strike="noStrike">
                          <a:solidFill>
                            <a:srgbClr val="000000"/>
                          </a:solidFill>
                          <a:effectLst/>
                          <a:latin typeface="Times New Roman" panose="02020603050405020304" pitchFamily="18" charset="0"/>
                        </a:rPr>
                        <a:t>S/ 6,786,613.64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4208054496"/>
                  </a:ext>
                </a:extLst>
              </a:tr>
              <a:tr h="136525">
                <a:tc>
                  <a:txBody>
                    <a:bodyPr/>
                    <a:lstStyle/>
                    <a:p>
                      <a:pPr algn="l" rtl="0" fontAlgn="ctr"/>
                      <a:r>
                        <a:rPr lang="es-PE"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s-PE"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93018911"/>
                  </a:ext>
                </a:extLst>
              </a:tr>
              <a:tr h="320675">
                <a:tc>
                  <a:txBody>
                    <a:bodyPr/>
                    <a:lstStyle/>
                    <a:p>
                      <a:pPr algn="l" rtl="0" fontAlgn="ctr"/>
                      <a:r>
                        <a:rPr lang="es-PE" sz="1600" b="0" i="0" u="none" strike="noStrike">
                          <a:solidFill>
                            <a:srgbClr val="000000"/>
                          </a:solidFill>
                          <a:effectLst/>
                          <a:latin typeface="Times New Roman" panose="02020603050405020304" pitchFamily="18" charset="0"/>
                        </a:rPr>
                        <a:t>PMA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s-PE" sz="16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rtl="0" fontAlgn="ctr"/>
                      <a:r>
                        <a:rPr lang="es-PE" sz="1600" b="0" i="0" u="none" strike="noStrike">
                          <a:solidFill>
                            <a:srgbClr val="000000"/>
                          </a:solidFill>
                          <a:effectLst/>
                          <a:latin typeface="Times New Roman" panose="02020603050405020304" pitchFamily="18" charset="0"/>
                        </a:rPr>
                        <a:t>S/ 31,536.66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3179353708"/>
                  </a:ext>
                </a:extLst>
              </a:tr>
              <a:tr h="157480">
                <a:tc>
                  <a:txBody>
                    <a:bodyPr/>
                    <a:lstStyle/>
                    <a:p>
                      <a:pPr algn="l" rtl="0" fontAlgn="ctr"/>
                      <a:r>
                        <a:rPr lang="es-PE"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s-PE"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21789809"/>
                  </a:ext>
                </a:extLst>
              </a:tr>
              <a:tr h="307340">
                <a:tc>
                  <a:txBody>
                    <a:bodyPr/>
                    <a:lstStyle/>
                    <a:p>
                      <a:pPr algn="l" rtl="0" fontAlgn="ctr"/>
                      <a:r>
                        <a:rPr lang="es-PE" sz="1600" b="1" i="0" u="none" strike="noStrike">
                          <a:solidFill>
                            <a:srgbClr val="000000"/>
                          </a:solidFill>
                          <a:effectLst/>
                          <a:latin typeface="Times New Roman" panose="02020603050405020304" pitchFamily="18" charset="0"/>
                        </a:rPr>
                        <a:t>VALOR REFERENCIAL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s-PE" sz="1600" b="1"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s-PE" sz="1600" b="1" i="0" u="none" strike="noStrike" dirty="0">
                          <a:solidFill>
                            <a:srgbClr val="000000"/>
                          </a:solidFill>
                          <a:effectLst/>
                          <a:latin typeface="Times New Roman" panose="02020603050405020304" pitchFamily="18" charset="0"/>
                        </a:rPr>
                        <a:t>S/ 6,818,150.30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716392568"/>
                  </a:ext>
                </a:extLst>
              </a:tr>
            </a:tbl>
          </a:graphicData>
        </a:graphic>
      </p:graphicFrame>
    </p:spTree>
    <p:extLst>
      <p:ext uri="{BB962C8B-B14F-4D97-AF65-F5344CB8AC3E}">
        <p14:creationId xmlns:p14="http://schemas.microsoft.com/office/powerpoint/2010/main" val="56244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0D235D79-8461-DD54-4DA7-96186EC658AF}"/>
              </a:ext>
            </a:extLst>
          </p:cNvPr>
          <p:cNvSpPr txBox="1">
            <a:spLocks/>
          </p:cNvSpPr>
          <p:nvPr/>
        </p:nvSpPr>
        <p:spPr>
          <a:xfrm>
            <a:off x="288978" y="454820"/>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4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Descripción de obras proyectadas del sistema de agua potable</a:t>
            </a:r>
            <a:endParaRPr lang="es-PE" sz="2800" b="1" cap="small" dirty="0">
              <a:solidFill>
                <a:srgbClr val="C00000"/>
              </a:solidFill>
              <a:cs typeface="Segoe UI" panose="020B0502040204020203" pitchFamily="34" charset="0"/>
            </a:endParaRPr>
          </a:p>
        </p:txBody>
      </p:sp>
      <p:sp>
        <p:nvSpPr>
          <p:cNvPr id="8" name="CuadroTexto 7">
            <a:extLst>
              <a:ext uri="{FF2B5EF4-FFF2-40B4-BE49-F238E27FC236}">
                <a16:creationId xmlns:a16="http://schemas.microsoft.com/office/drawing/2014/main" id="{32DFE1FC-DDE0-CA02-6A2E-F510422AF865}"/>
              </a:ext>
            </a:extLst>
          </p:cNvPr>
          <p:cNvSpPr txBox="1"/>
          <p:nvPr/>
        </p:nvSpPr>
        <p:spPr>
          <a:xfrm>
            <a:off x="288978" y="1312298"/>
            <a:ext cx="10776155" cy="4334072"/>
          </a:xfrm>
          <a:prstGeom prst="rect">
            <a:avLst/>
          </a:prstGeom>
          <a:noFill/>
        </p:spPr>
        <p:txBody>
          <a:bodyPr wrap="square" rtlCol="0">
            <a:spAutoFit/>
          </a:bodyPr>
          <a:lstStyle/>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02 captaciones de fuente superficial tipo barraje.</a:t>
            </a:r>
          </a:p>
          <a:p>
            <a:pPr marL="342900" indent="-342900" algn="just">
              <a:lnSpc>
                <a:spcPct val="107000"/>
              </a:lnSpc>
              <a:spcAft>
                <a:spcPts val="800"/>
              </a:spcAft>
              <a:buFont typeface="Arial" panose="020B0604020202020204" pitchFamily="34" charset="0"/>
              <a:buChar char="●"/>
            </a:pPr>
            <a:r>
              <a:rPr lang="es-PE" sz="1600" kern="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Instalación línea de conducción 2.5 km 1” - 1 ½” HDPE (tramo captaciones hasta los reservorios proyectados).  </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02 Sedimentadores.</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02 Filtros Lentos de arena.</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02 Reservorio Rectangulares Apoyados de </a:t>
            </a:r>
            <a:r>
              <a:rPr lang="es-PE" sz="1600" kern="1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a:t>
            </a: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de V</a:t>
            </a:r>
            <a:r>
              <a:rPr lang="es-PE" sz="1600" kern="1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=10m3 y V</a:t>
            </a:r>
            <a:r>
              <a:rPr lang="es-PE" sz="1600" kern="1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=15 m3.</a:t>
            </a: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Noto Sans Symbols"/>
                <a:cs typeface="Times New Roman" panose="02020603050405020304" pitchFamily="18" charset="0"/>
              </a:rPr>
              <a:t>Instalación de Red de Distribución. 17.1 km ¾” – 2” PVC </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03 Pases Aéreos en la Línea de Conducción de 20 m, 35m y 30 m.</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cámaras rompe presión tipo VI.</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cámaras rompe presión tipo VII.</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cámaras de reunión de caudal.</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cámaras de repartición de caudal.</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endParaRPr lang="es-PE" sz="1400" kern="100" dirty="0">
              <a:effectLst/>
              <a:latin typeface="Times New Roman" panose="02020603050405020304" pitchFamily="18" charset="0"/>
              <a:ea typeface="Noto Sans Symbols"/>
              <a:cs typeface="Times New Roman" panose="02020603050405020304" pitchFamily="18" charset="0"/>
            </a:endParaRPr>
          </a:p>
        </p:txBody>
      </p:sp>
    </p:spTree>
    <p:extLst>
      <p:ext uri="{BB962C8B-B14F-4D97-AF65-F5344CB8AC3E}">
        <p14:creationId xmlns:p14="http://schemas.microsoft.com/office/powerpoint/2010/main" val="198443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1F416D-D695-F1E1-7E01-DFA817D2EBF9}"/>
              </a:ext>
            </a:extLst>
          </p:cNvPr>
          <p:cNvSpPr txBox="1"/>
          <p:nvPr/>
        </p:nvSpPr>
        <p:spPr>
          <a:xfrm>
            <a:off x="459659" y="1223063"/>
            <a:ext cx="10732597" cy="2700035"/>
          </a:xfrm>
          <a:prstGeom prst="rect">
            <a:avLst/>
          </a:prstGeom>
          <a:noFill/>
        </p:spPr>
        <p:txBody>
          <a:bodyPr wrap="square">
            <a:spAutoFit/>
          </a:bodyPr>
          <a:lstStyle/>
          <a:p>
            <a:pPr lvl="0" algn="just">
              <a:lnSpc>
                <a:spcPct val="107000"/>
              </a:lnSpc>
              <a:spcAft>
                <a:spcPts val="800"/>
              </a:spcAft>
            </a:pPr>
            <a:r>
              <a:rPr lang="es-PE" sz="1600" kern="100" dirty="0">
                <a:effectLst/>
                <a:latin typeface="Times New Roman" panose="02020603050405020304" pitchFamily="18" charset="0"/>
                <a:ea typeface="Arial" panose="020B0604020202020204" pitchFamily="34" charset="0"/>
                <a:cs typeface="Times New Roman" panose="02020603050405020304" pitchFamily="18" charset="0"/>
              </a:rPr>
              <a:t>Con respecto al saneamiento, se han contemplado soluciones individuales, de las cuales se construirán 84 Unidades Básicas de Saneamiento con arrastre hidráulico con conexión de agua potable para viviendas no conectadas a la red de alcantarillado, Estas Unidades Básicas de Saneamiento contarán con los siguientes componentes:</a:t>
            </a: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Caseta de UBS. (incluye inodoro, lavatorio y ducha)</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Caja de registro.</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Biodigestor de 700 </a:t>
            </a:r>
            <a:r>
              <a:rPr lang="es-PE" sz="1600" kern="1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lts</a:t>
            </a: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Zanjas de Percolación..</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Instalaciones domiciliarias.</a:t>
            </a:r>
            <a:endParaRPr lang="es-P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1 Título">
            <a:extLst>
              <a:ext uri="{FF2B5EF4-FFF2-40B4-BE49-F238E27FC236}">
                <a16:creationId xmlns:a16="http://schemas.microsoft.com/office/drawing/2014/main" id="{99FF162D-6C30-E669-F1B5-F94825534B7C}"/>
              </a:ext>
            </a:extLst>
          </p:cNvPr>
          <p:cNvSpPr txBox="1">
            <a:spLocks/>
          </p:cNvSpPr>
          <p:nvPr/>
        </p:nvSpPr>
        <p:spPr>
          <a:xfrm>
            <a:off x="388369" y="597233"/>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Descripción de obras proyectadas de saneamiento</a:t>
            </a:r>
            <a:endParaRPr lang="es-PE" sz="2400" b="1" cap="small" dirty="0">
              <a:solidFill>
                <a:srgbClr val="C00000"/>
              </a:solidFill>
              <a:cs typeface="Segoe UI" panose="020B0502040204020203" pitchFamily="34" charset="0"/>
            </a:endParaRPr>
          </a:p>
        </p:txBody>
      </p:sp>
      <p:sp>
        <p:nvSpPr>
          <p:cNvPr id="8" name="1 Título">
            <a:extLst>
              <a:ext uri="{FF2B5EF4-FFF2-40B4-BE49-F238E27FC236}">
                <a16:creationId xmlns:a16="http://schemas.microsoft.com/office/drawing/2014/main" id="{DF419792-33DB-76B2-8822-C63A5A9FC55B}"/>
              </a:ext>
            </a:extLst>
          </p:cNvPr>
          <p:cNvSpPr txBox="1">
            <a:spLocks/>
          </p:cNvSpPr>
          <p:nvPr/>
        </p:nvSpPr>
        <p:spPr>
          <a:xfrm>
            <a:off x="388368" y="4038239"/>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Redes de alcantarillado y Módulos  conectados a la red (47 unidades)</a:t>
            </a:r>
            <a:endParaRPr lang="es-PE" sz="2400" b="1" cap="small" dirty="0">
              <a:solidFill>
                <a:srgbClr val="C00000"/>
              </a:solidFill>
              <a:cs typeface="Segoe UI" panose="020B0502040204020203" pitchFamily="34" charset="0"/>
            </a:endParaRPr>
          </a:p>
        </p:txBody>
      </p:sp>
      <p:sp>
        <p:nvSpPr>
          <p:cNvPr id="10" name="CuadroTexto 9">
            <a:extLst>
              <a:ext uri="{FF2B5EF4-FFF2-40B4-BE49-F238E27FC236}">
                <a16:creationId xmlns:a16="http://schemas.microsoft.com/office/drawing/2014/main" id="{703FB308-72C3-217C-7DA8-6052891527AA}"/>
              </a:ext>
            </a:extLst>
          </p:cNvPr>
          <p:cNvSpPr txBox="1"/>
          <p:nvPr/>
        </p:nvSpPr>
        <p:spPr>
          <a:xfrm>
            <a:off x="459659" y="4779210"/>
            <a:ext cx="12155128" cy="1436227"/>
          </a:xfrm>
          <a:prstGeom prst="rect">
            <a:avLst/>
          </a:prstGeom>
          <a:noFill/>
        </p:spPr>
        <p:txBody>
          <a:bodyPr wrap="square">
            <a:spAutoFit/>
          </a:bodyPr>
          <a:lstStyle/>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45 Módulos con conexión a la red de alcantarillado </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Se considerarán 2 modules de UBS – AH para la casa de rondas y casa comunal.</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32 buzones para el sistema de alcantarillado.</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Instalación de, 1432.44 ml de tubería de P ISO UPVC D=200 </a:t>
            </a:r>
            <a:r>
              <a:rPr lang="es-PE" sz="1600" kern="1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mm.</a:t>
            </a:r>
            <a:endParaRPr lang="es-PE" sz="1600" kern="100" dirty="0">
              <a:effectLst/>
              <a:latin typeface="Times New Roman" panose="02020603050405020304" pitchFamily="18" charset="0"/>
              <a:ea typeface="Noto Sans Symbols"/>
              <a:cs typeface="Times New Roman" panose="02020603050405020304" pitchFamily="18" charset="0"/>
            </a:endParaRPr>
          </a:p>
        </p:txBody>
      </p:sp>
    </p:spTree>
    <p:extLst>
      <p:ext uri="{BB962C8B-B14F-4D97-AF65-F5344CB8AC3E}">
        <p14:creationId xmlns:p14="http://schemas.microsoft.com/office/powerpoint/2010/main" val="398353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A13EC758-A699-A9F6-8A33-2DD1A7B57208}"/>
              </a:ext>
            </a:extLst>
          </p:cNvPr>
          <p:cNvSpPr txBox="1">
            <a:spLocks/>
          </p:cNvSpPr>
          <p:nvPr/>
        </p:nvSpPr>
        <p:spPr>
          <a:xfrm>
            <a:off x="388369" y="790725"/>
            <a:ext cx="11292635" cy="625830"/>
          </a:xfrm>
          <a:prstGeom prst="rect">
            <a:avLst/>
          </a:prstGeom>
          <a:solidFill>
            <a:schemeClr val="bg1"/>
          </a:solidFill>
        </p:spPr>
        <p:txBody>
          <a:bodyPr vert="horz" lIns="91440" tIns="45720" rIns="91440" bIns="45720" rtlCol="0" anchor="ctr">
            <a:noAutofit/>
          </a:bodyPr>
          <a:lstStyle/>
          <a:p>
            <a:pPr marL="342900" indent="-342900">
              <a:buFont typeface="Wingdings" panose="05000000000000000000" pitchFamily="2" charset="2"/>
              <a:buChar char="v"/>
            </a:pPr>
            <a:r>
              <a:rPr lang="es-ES" sz="2000" b="1" cap="small" dirty="0">
                <a:solidFill>
                  <a:srgbClr val="C00000"/>
                </a:solidFill>
                <a:latin typeface="Arial Narrow" panose="020B0606020202030204" pitchFamily="34" charset="0"/>
                <a:ea typeface="Segoe UI" panose="020B0502040204020203" pitchFamily="34" charset="0"/>
                <a:cs typeface="Segoe UI" panose="020B0502040204020203" pitchFamily="34" charset="0"/>
              </a:rPr>
              <a:t> </a:t>
            </a:r>
            <a:r>
              <a:rPr lang="es-ES" b="1" dirty="0">
                <a:latin typeface="Times New Roman" panose="02020603050405020304" pitchFamily="18" charset="0"/>
                <a:ea typeface="Calibri" panose="020F0502020204030204" pitchFamily="34" charset="0"/>
                <a:cs typeface="Times New Roman" panose="02020603050405020304" pitchFamily="18" charset="0"/>
              </a:rPr>
              <a:t>Planta de tratamientos de aguas residuales</a:t>
            </a:r>
            <a:endParaRPr lang="es-PE" sz="2400" b="1" cap="small" dirty="0">
              <a:solidFill>
                <a:srgbClr val="C00000"/>
              </a:solidFill>
              <a:cs typeface="Segoe UI" panose="020B0502040204020203" pitchFamily="34" charset="0"/>
            </a:endParaRPr>
          </a:p>
        </p:txBody>
      </p:sp>
      <p:sp>
        <p:nvSpPr>
          <p:cNvPr id="4" name="CuadroTexto 3">
            <a:extLst>
              <a:ext uri="{FF2B5EF4-FFF2-40B4-BE49-F238E27FC236}">
                <a16:creationId xmlns:a16="http://schemas.microsoft.com/office/drawing/2014/main" id="{03F9D9B4-BB37-2796-F2B5-65FB8EC71DA5}"/>
              </a:ext>
            </a:extLst>
          </p:cNvPr>
          <p:cNvSpPr txBox="1"/>
          <p:nvPr/>
        </p:nvSpPr>
        <p:spPr>
          <a:xfrm>
            <a:off x="469490" y="1416555"/>
            <a:ext cx="11381134" cy="2168351"/>
          </a:xfrm>
          <a:prstGeom prst="rect">
            <a:avLst/>
          </a:prstGeom>
          <a:noFill/>
        </p:spPr>
        <p:txBody>
          <a:bodyPr wrap="square">
            <a:spAutoFit/>
          </a:bodyPr>
          <a:lstStyle/>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01 cámara de rejas.</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Instalación de 01 tanque séptico para tratamiento de aguas residuales.</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03 cajas de distribución.</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04 </a:t>
            </a:r>
            <a:r>
              <a:rPr lang="es-PE" sz="1600" kern="1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buzonetas</a:t>
            </a: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Construcción de 13 Zanjas de percolación.</a:t>
            </a:r>
            <a:endParaRPr lang="es-PE" sz="1600" kern="1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PE" sz="1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Instalación de cerco perimétrico para la protección de la PTAR.</a:t>
            </a:r>
            <a:endParaRPr lang="es-PE" sz="1600" kern="100" dirty="0">
              <a:effectLst/>
              <a:latin typeface="Times New Roman" panose="02020603050405020304" pitchFamily="18" charset="0"/>
              <a:ea typeface="Noto Sans Symbols"/>
              <a:cs typeface="Times New Roman" panose="02020603050405020304" pitchFamily="18" charset="0"/>
            </a:endParaRPr>
          </a:p>
        </p:txBody>
      </p:sp>
    </p:spTree>
    <p:extLst>
      <p:ext uri="{BB962C8B-B14F-4D97-AF65-F5344CB8AC3E}">
        <p14:creationId xmlns:p14="http://schemas.microsoft.com/office/powerpoint/2010/main" val="374358552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4051</TotalTime>
  <Words>767</Words>
  <Application>Microsoft Office PowerPoint</Application>
  <PresentationFormat>Personalizado</PresentationFormat>
  <Paragraphs>125</Paragraphs>
  <Slides>16</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Arial Narrow</vt:lpstr>
      <vt:lpstr>Calibri</vt:lpstr>
      <vt:lpstr>Calibri Light</vt:lpstr>
      <vt:lpstr>Segoe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PIASAR - PNSR</cp:lastModifiedBy>
  <cp:revision>284</cp:revision>
  <dcterms:created xsi:type="dcterms:W3CDTF">2018-09-26T20:13:00Z</dcterms:created>
  <dcterms:modified xsi:type="dcterms:W3CDTF">2025-03-19T21:45:29Z</dcterms:modified>
</cp:coreProperties>
</file>